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0"/>
  </p:notesMasterIdLst>
  <p:sldIdLst>
    <p:sldId id="308" r:id="rId2"/>
    <p:sldId id="256" r:id="rId3"/>
    <p:sldId id="257" r:id="rId4"/>
    <p:sldId id="305" r:id="rId5"/>
    <p:sldId id="258" r:id="rId6"/>
    <p:sldId id="259" r:id="rId7"/>
    <p:sldId id="261" r:id="rId8"/>
    <p:sldId id="310" r:id="rId9"/>
    <p:sldId id="262" r:id="rId10"/>
    <p:sldId id="265" r:id="rId11"/>
    <p:sldId id="266" r:id="rId12"/>
    <p:sldId id="309" r:id="rId13"/>
    <p:sldId id="267" r:id="rId14"/>
    <p:sldId id="268" r:id="rId15"/>
    <p:sldId id="269" r:id="rId16"/>
    <p:sldId id="306" r:id="rId17"/>
    <p:sldId id="307" r:id="rId18"/>
    <p:sldId id="311" r:id="rId19"/>
  </p:sldIdLst>
  <p:sldSz cx="9144000" cy="5143500" type="screen16x9"/>
  <p:notesSz cx="6858000" cy="9144000"/>
  <p:embeddedFontLst>
    <p:embeddedFont>
      <p:font typeface="Cambria" panose="02040503050406030204" pitchFamily="18" charset="0"/>
      <p:regular r:id="rId21"/>
      <p:bold r:id="rId22"/>
      <p:italic r:id="rId23"/>
      <p:boldItalic r:id="rId24"/>
    </p:embeddedFont>
    <p:embeddedFont>
      <p:font typeface="Chewy" panose="020B0604020202020204" charset="0"/>
      <p:regular r:id="rId25"/>
    </p:embeddedFont>
    <p:embeddedFont>
      <p:font typeface="Inconsolata" pitchFamily="2" charset="0"/>
      <p:regular r:id="rId26"/>
    </p:embeddedFont>
    <p:embeddedFont>
      <p:font typeface="Montserrat" panose="00000500000000000000" pitchFamily="2" charset="0"/>
      <p:regular r:id="rId27"/>
      <p:bold r:id="rId28"/>
      <p:italic r:id="rId29"/>
      <p:boldItalic r:id="rId30"/>
    </p:embeddedFont>
    <p:embeddedFont>
      <p:font typeface="Nunito" pitchFamily="2" charset="0"/>
      <p:regular r:id="rId31"/>
      <p:bold r:id="rId32"/>
      <p:italic r:id="rId33"/>
      <p:boldItalic r:id="rId34"/>
    </p:embeddedFont>
    <p:embeddedFont>
      <p:font typeface="Nunito SemiBold" pitchFamily="2" charset="0"/>
      <p:regular r:id="rId35"/>
      <p:bold r:id="rId36"/>
      <p:italic r:id="rId37"/>
      <p:boldItalic r:id="rId38"/>
    </p:embeddedFont>
    <p:embeddedFont>
      <p:font typeface="UTM Fleur" panose="02040403050506020204" pitchFamily="18"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2F80190-6811-4EBD-B7C2-D2F387563DF6}">
  <a:tblStyle styleId="{B2F80190-6811-4EBD-B7C2-D2F387563D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3"/>
        <p:cNvGrpSpPr/>
        <p:nvPr/>
      </p:nvGrpSpPr>
      <p:grpSpPr>
        <a:xfrm>
          <a:off x="0" y="0"/>
          <a:ext cx="0" cy="0"/>
          <a:chOff x="0" y="0"/>
          <a:chExt cx="0" cy="0"/>
        </a:xfrm>
      </p:grpSpPr>
      <p:sp>
        <p:nvSpPr>
          <p:cNvPr id="8884" name="Google Shape;8884;g5403dfd5a5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5" name="Google Shape;8885;g5403dfd5a5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0"/>
        <p:cNvGrpSpPr/>
        <p:nvPr/>
      </p:nvGrpSpPr>
      <p:grpSpPr>
        <a:xfrm>
          <a:off x="0" y="0"/>
          <a:ext cx="0" cy="0"/>
          <a:chOff x="0" y="0"/>
          <a:chExt cx="0" cy="0"/>
        </a:xfrm>
      </p:grpSpPr>
      <p:sp>
        <p:nvSpPr>
          <p:cNvPr id="8901" name="Google Shape;8901;g9fe1004dc8_0_2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02" name="Google Shape;8902;g9fe1004dc8_0_2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7"/>
        <p:cNvGrpSpPr/>
        <p:nvPr/>
      </p:nvGrpSpPr>
      <p:grpSpPr>
        <a:xfrm>
          <a:off x="0" y="0"/>
          <a:ext cx="0" cy="0"/>
          <a:chOff x="0" y="0"/>
          <a:chExt cx="0" cy="0"/>
        </a:xfrm>
      </p:grpSpPr>
      <p:sp>
        <p:nvSpPr>
          <p:cNvPr id="8928" name="Google Shape;8928;g9fe1004dc8_0_3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9" name="Google Shape;8929;g9fe1004dc8_0_3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65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4"/>
        <p:cNvGrpSpPr/>
        <p:nvPr/>
      </p:nvGrpSpPr>
      <p:grpSpPr>
        <a:xfrm>
          <a:off x="0" y="0"/>
          <a:ext cx="0" cy="0"/>
          <a:chOff x="0" y="0"/>
          <a:chExt cx="0" cy="0"/>
        </a:xfrm>
      </p:grpSpPr>
      <p:sp>
        <p:nvSpPr>
          <p:cNvPr id="7905" name="Google Shape;7905;g99bc3d0d5b_0_2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6" name="Google Shape;7906;g99bc3d0d5b_0_2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4"/>
        <p:cNvGrpSpPr/>
        <p:nvPr/>
      </p:nvGrpSpPr>
      <p:grpSpPr>
        <a:xfrm>
          <a:off x="0" y="0"/>
          <a:ext cx="0" cy="0"/>
          <a:chOff x="0" y="0"/>
          <a:chExt cx="0" cy="0"/>
        </a:xfrm>
      </p:grpSpPr>
      <p:sp>
        <p:nvSpPr>
          <p:cNvPr id="7895" name="Google Shape;78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6" name="Google Shape;78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316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0"/>
        <p:cNvGrpSpPr/>
        <p:nvPr/>
      </p:nvGrpSpPr>
      <p:grpSpPr>
        <a:xfrm>
          <a:off x="0" y="0"/>
          <a:ext cx="0" cy="0"/>
          <a:chOff x="0" y="0"/>
          <a:chExt cx="0" cy="0"/>
        </a:xfrm>
      </p:grpSpPr>
      <p:sp>
        <p:nvSpPr>
          <p:cNvPr id="7911" name="Google Shape;7911;g99bc3d0d5b_0_3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2" name="Google Shape;7912;g99bc3d0d5b_0_3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1"/>
        <p:cNvGrpSpPr/>
        <p:nvPr/>
      </p:nvGrpSpPr>
      <p:grpSpPr>
        <a:xfrm>
          <a:off x="0" y="0"/>
          <a:ext cx="0" cy="0"/>
          <a:chOff x="0" y="0"/>
          <a:chExt cx="0" cy="0"/>
        </a:xfrm>
      </p:grpSpPr>
      <p:sp>
        <p:nvSpPr>
          <p:cNvPr id="7952" name="Google Shape;7952;g99bc3d0d5b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53" name="Google Shape;7953;g99bc3d0d5b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1"/>
        <p:cNvGrpSpPr/>
        <p:nvPr/>
      </p:nvGrpSpPr>
      <p:grpSpPr>
        <a:xfrm>
          <a:off x="0" y="0"/>
          <a:ext cx="0" cy="0"/>
          <a:chOff x="0" y="0"/>
          <a:chExt cx="0" cy="0"/>
        </a:xfrm>
      </p:grpSpPr>
      <p:sp>
        <p:nvSpPr>
          <p:cNvPr id="8162" name="Google Shape;8162;g5403dfd5a5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3" name="Google Shape;8163;g5403dfd5a5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6"/>
        <p:cNvGrpSpPr/>
        <p:nvPr/>
      </p:nvGrpSpPr>
      <p:grpSpPr>
        <a:xfrm>
          <a:off x="0" y="0"/>
          <a:ext cx="0" cy="0"/>
          <a:chOff x="0" y="0"/>
          <a:chExt cx="0" cy="0"/>
        </a:xfrm>
      </p:grpSpPr>
      <p:sp>
        <p:nvSpPr>
          <p:cNvPr id="8167" name="Google Shape;8167;g99bc3d0d5b_0_27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68" name="Google Shape;8168;g99bc3d0d5b_0_27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5"/>
        <p:cNvGrpSpPr/>
        <p:nvPr/>
      </p:nvGrpSpPr>
      <p:grpSpPr>
        <a:xfrm>
          <a:off x="0" y="0"/>
          <a:ext cx="0" cy="0"/>
          <a:chOff x="0" y="0"/>
          <a:chExt cx="0" cy="0"/>
        </a:xfrm>
      </p:grpSpPr>
      <p:sp>
        <p:nvSpPr>
          <p:cNvPr id="8266" name="Google Shape;8266;g9fe1004dc8_0_1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7" name="Google Shape;8267;g9fe1004dc8_0_1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5"/>
        <p:cNvGrpSpPr/>
        <p:nvPr/>
      </p:nvGrpSpPr>
      <p:grpSpPr>
        <a:xfrm>
          <a:off x="0" y="0"/>
          <a:ext cx="0" cy="0"/>
          <a:chOff x="0" y="0"/>
          <a:chExt cx="0" cy="0"/>
        </a:xfrm>
      </p:grpSpPr>
      <p:sp>
        <p:nvSpPr>
          <p:cNvPr id="8566" name="Google Shape;8566;g9fe1004dc8_0_1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7" name="Google Shape;8567;g9fe1004dc8_0_1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14300" y="1275288"/>
            <a:ext cx="5915400" cy="1984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000">
                <a:solidFill>
                  <a:srgbClr val="841F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023950" y="3332023"/>
            <a:ext cx="5096100" cy="477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Nunito SemiBold"/>
                <a:ea typeface="Nunito SemiBold"/>
                <a:cs typeface="Nunito SemiBold"/>
                <a:sym typeface="Nunito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8927991" y="816641"/>
            <a:ext cx="161913" cy="145916"/>
            <a:chOff x="7737341" y="1046941"/>
            <a:chExt cx="161913" cy="145916"/>
          </a:xfrm>
        </p:grpSpPr>
        <p:sp>
          <p:nvSpPr>
            <p:cNvPr id="12" name="Google Shape;12;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121236" y="680018"/>
            <a:ext cx="134340" cy="121912"/>
            <a:chOff x="737385" y="1492952"/>
            <a:chExt cx="161913" cy="146935"/>
          </a:xfrm>
        </p:grpSpPr>
        <p:sp>
          <p:nvSpPr>
            <p:cNvPr id="16" name="Google Shape;16;p2"/>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171525" y="4556624"/>
            <a:ext cx="4086310" cy="63773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571525" y="-47200"/>
            <a:ext cx="4656952" cy="727225"/>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1416117" y="-251591"/>
            <a:ext cx="359392" cy="931707"/>
            <a:chOff x="1823086" y="-208516"/>
            <a:chExt cx="433159" cy="1122944"/>
          </a:xfrm>
        </p:grpSpPr>
        <p:sp>
          <p:nvSpPr>
            <p:cNvPr id="22" name="Google Shape;22;p2"/>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267638" y="216535"/>
            <a:ext cx="1166826" cy="746025"/>
            <a:chOff x="-206267" y="355694"/>
            <a:chExt cx="1406323" cy="899150"/>
          </a:xfrm>
        </p:grpSpPr>
        <p:sp>
          <p:nvSpPr>
            <p:cNvPr id="31" name="Google Shape;31;p2"/>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139161" y="-170594"/>
            <a:ext cx="747610" cy="722927"/>
            <a:chOff x="-168381" y="-168706"/>
            <a:chExt cx="901061" cy="871312"/>
          </a:xfrm>
        </p:grpSpPr>
        <p:sp>
          <p:nvSpPr>
            <p:cNvPr id="40" name="Google Shape;40;p2"/>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a:off x="653946" y="-280695"/>
            <a:ext cx="363800" cy="984632"/>
            <a:chOff x="904476" y="-243594"/>
            <a:chExt cx="438472" cy="1186732"/>
          </a:xfrm>
        </p:grpSpPr>
        <p:sp>
          <p:nvSpPr>
            <p:cNvPr id="60" name="Google Shape;60;p2"/>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1111408" y="-436182"/>
            <a:ext cx="548163" cy="942251"/>
            <a:chOff x="1455834" y="-430995"/>
            <a:chExt cx="660677" cy="1135653"/>
          </a:xfrm>
        </p:grpSpPr>
        <p:sp>
          <p:nvSpPr>
            <p:cNvPr id="88" name="Google Shape;88;p2"/>
            <p:cNvSpPr/>
            <p:nvPr/>
          </p:nvSpPr>
          <p:spPr>
            <a:xfrm>
              <a:off x="1455834" y="-342088"/>
              <a:ext cx="651576" cy="1046745"/>
            </a:xfrm>
            <a:custGeom>
              <a:avLst/>
              <a:gdLst/>
              <a:ahLst/>
              <a:cxnLst/>
              <a:rect l="l" t="t" r="r" b="b"/>
              <a:pathLst>
                <a:path w="21750" h="34941" extrusionOk="0">
                  <a:moveTo>
                    <a:pt x="16913" y="1"/>
                  </a:moveTo>
                  <a:cubicBezTo>
                    <a:pt x="14337" y="1"/>
                    <a:pt x="10562" y="1386"/>
                    <a:pt x="8840" y="2318"/>
                  </a:cubicBezTo>
                  <a:cubicBezTo>
                    <a:pt x="5904" y="3852"/>
                    <a:pt x="3603" y="5920"/>
                    <a:pt x="2202" y="8856"/>
                  </a:cubicBezTo>
                  <a:cubicBezTo>
                    <a:pt x="0" y="13192"/>
                    <a:pt x="334" y="18396"/>
                    <a:pt x="667" y="23199"/>
                  </a:cubicBezTo>
                  <a:cubicBezTo>
                    <a:pt x="901" y="27102"/>
                    <a:pt x="1535" y="31138"/>
                    <a:pt x="901" y="34941"/>
                  </a:cubicBezTo>
                  <a:cubicBezTo>
                    <a:pt x="6338" y="32439"/>
                    <a:pt x="12843" y="29704"/>
                    <a:pt x="16445" y="24600"/>
                  </a:cubicBezTo>
                  <a:cubicBezTo>
                    <a:pt x="20248" y="19163"/>
                    <a:pt x="21749" y="14159"/>
                    <a:pt x="20548" y="7521"/>
                  </a:cubicBezTo>
                  <a:cubicBezTo>
                    <a:pt x="20148" y="5153"/>
                    <a:pt x="18380" y="2084"/>
                    <a:pt x="18513" y="49"/>
                  </a:cubicBezTo>
                  <a:lnTo>
                    <a:pt x="18513" y="49"/>
                  </a:lnTo>
                  <a:lnTo>
                    <a:pt x="18180" y="149"/>
                  </a:lnTo>
                  <a:cubicBezTo>
                    <a:pt x="17810" y="47"/>
                    <a:pt x="17382" y="1"/>
                    <a:pt x="16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538301" y="-430995"/>
              <a:ext cx="578210" cy="1060406"/>
            </a:xfrm>
            <a:custGeom>
              <a:avLst/>
              <a:gdLst/>
              <a:ahLst/>
              <a:cxnLst/>
              <a:rect l="l" t="t" r="r" b="b"/>
              <a:pathLst>
                <a:path w="19301" h="35397" extrusionOk="0">
                  <a:moveTo>
                    <a:pt x="18677" y="0"/>
                  </a:moveTo>
                  <a:cubicBezTo>
                    <a:pt x="18582" y="0"/>
                    <a:pt x="18484" y="34"/>
                    <a:pt x="18396" y="115"/>
                  </a:cubicBezTo>
                  <a:cubicBezTo>
                    <a:pt x="15027" y="2917"/>
                    <a:pt x="12191" y="6153"/>
                    <a:pt x="10490" y="10256"/>
                  </a:cubicBezTo>
                  <a:cubicBezTo>
                    <a:pt x="9423" y="12824"/>
                    <a:pt x="8622" y="15459"/>
                    <a:pt x="7588" y="18061"/>
                  </a:cubicBezTo>
                  <a:cubicBezTo>
                    <a:pt x="6520" y="20730"/>
                    <a:pt x="5420" y="23365"/>
                    <a:pt x="4252" y="26000"/>
                  </a:cubicBezTo>
                  <a:cubicBezTo>
                    <a:pt x="2951" y="28936"/>
                    <a:pt x="1584" y="31871"/>
                    <a:pt x="183" y="34773"/>
                  </a:cubicBezTo>
                  <a:cubicBezTo>
                    <a:pt x="0" y="35093"/>
                    <a:pt x="286" y="35397"/>
                    <a:pt x="559" y="35397"/>
                  </a:cubicBezTo>
                  <a:cubicBezTo>
                    <a:pt x="686" y="35397"/>
                    <a:pt x="809" y="35332"/>
                    <a:pt x="883" y="35174"/>
                  </a:cubicBezTo>
                  <a:cubicBezTo>
                    <a:pt x="3352" y="30103"/>
                    <a:pt x="5687" y="25000"/>
                    <a:pt x="7788" y="19763"/>
                  </a:cubicBezTo>
                  <a:cubicBezTo>
                    <a:pt x="8855" y="17161"/>
                    <a:pt x="9823" y="14525"/>
                    <a:pt x="10757" y="11857"/>
                  </a:cubicBezTo>
                  <a:cubicBezTo>
                    <a:pt x="11524" y="9789"/>
                    <a:pt x="12525" y="7787"/>
                    <a:pt x="13826" y="5986"/>
                  </a:cubicBezTo>
                  <a:cubicBezTo>
                    <a:pt x="15293" y="3985"/>
                    <a:pt x="17095" y="2283"/>
                    <a:pt x="18963" y="682"/>
                  </a:cubicBezTo>
                  <a:cubicBezTo>
                    <a:pt x="19301" y="422"/>
                    <a:pt x="19011" y="0"/>
                    <a:pt x="18677"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524162" y="373308"/>
              <a:ext cx="201494" cy="167043"/>
            </a:xfrm>
            <a:custGeom>
              <a:avLst/>
              <a:gdLst/>
              <a:ahLst/>
              <a:cxnLst/>
              <a:rect l="l" t="t" r="r" b="b"/>
              <a:pathLst>
                <a:path w="6726" h="5576" extrusionOk="0">
                  <a:moveTo>
                    <a:pt x="4720" y="0"/>
                  </a:moveTo>
                  <a:cubicBezTo>
                    <a:pt x="4637" y="0"/>
                    <a:pt x="4555" y="19"/>
                    <a:pt x="4491" y="51"/>
                  </a:cubicBezTo>
                  <a:cubicBezTo>
                    <a:pt x="3156" y="651"/>
                    <a:pt x="1855" y="1385"/>
                    <a:pt x="454" y="1852"/>
                  </a:cubicBezTo>
                  <a:cubicBezTo>
                    <a:pt x="1" y="2003"/>
                    <a:pt x="123" y="2676"/>
                    <a:pt x="523" y="2676"/>
                  </a:cubicBezTo>
                  <a:cubicBezTo>
                    <a:pt x="564" y="2676"/>
                    <a:pt x="608" y="2668"/>
                    <a:pt x="655" y="2653"/>
                  </a:cubicBezTo>
                  <a:cubicBezTo>
                    <a:pt x="1941" y="2214"/>
                    <a:pt x="3150" y="1597"/>
                    <a:pt x="4372" y="1002"/>
                  </a:cubicBezTo>
                  <a:lnTo>
                    <a:pt x="4372" y="1002"/>
                  </a:lnTo>
                  <a:cubicBezTo>
                    <a:pt x="4665" y="2485"/>
                    <a:pt x="5313" y="3873"/>
                    <a:pt x="5825" y="5288"/>
                  </a:cubicBezTo>
                  <a:cubicBezTo>
                    <a:pt x="5891" y="5488"/>
                    <a:pt x="6059" y="5576"/>
                    <a:pt x="6225" y="5576"/>
                  </a:cubicBezTo>
                  <a:cubicBezTo>
                    <a:pt x="6476" y="5576"/>
                    <a:pt x="6726" y="5375"/>
                    <a:pt x="6626" y="5055"/>
                  </a:cubicBezTo>
                  <a:cubicBezTo>
                    <a:pt x="6058" y="3487"/>
                    <a:pt x="5325" y="1952"/>
                    <a:pt x="5091" y="284"/>
                  </a:cubicBezTo>
                  <a:cubicBezTo>
                    <a:pt x="5069" y="81"/>
                    <a:pt x="4893" y="0"/>
                    <a:pt x="4720"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522934" y="228264"/>
              <a:ext cx="280103" cy="217881"/>
            </a:xfrm>
            <a:custGeom>
              <a:avLst/>
              <a:gdLst/>
              <a:ahLst/>
              <a:cxnLst/>
              <a:rect l="l" t="t" r="r" b="b"/>
              <a:pathLst>
                <a:path w="9350" h="7273" extrusionOk="0">
                  <a:moveTo>
                    <a:pt x="6183" y="0"/>
                  </a:moveTo>
                  <a:cubicBezTo>
                    <a:pt x="4107" y="0"/>
                    <a:pt x="2152" y="1072"/>
                    <a:pt x="395" y="2058"/>
                  </a:cubicBezTo>
                  <a:cubicBezTo>
                    <a:pt x="1" y="2283"/>
                    <a:pt x="225" y="2818"/>
                    <a:pt x="586" y="2818"/>
                  </a:cubicBezTo>
                  <a:cubicBezTo>
                    <a:pt x="652" y="2818"/>
                    <a:pt x="723" y="2800"/>
                    <a:pt x="796" y="2758"/>
                  </a:cubicBezTo>
                  <a:cubicBezTo>
                    <a:pt x="2474" y="1857"/>
                    <a:pt x="4326" y="840"/>
                    <a:pt x="6270" y="840"/>
                  </a:cubicBezTo>
                  <a:cubicBezTo>
                    <a:pt x="6287" y="840"/>
                    <a:pt x="6304" y="840"/>
                    <a:pt x="6321" y="840"/>
                  </a:cubicBezTo>
                  <a:lnTo>
                    <a:pt x="6321" y="840"/>
                  </a:lnTo>
                  <a:cubicBezTo>
                    <a:pt x="6680" y="2983"/>
                    <a:pt x="7901" y="4885"/>
                    <a:pt x="8468" y="6995"/>
                  </a:cubicBezTo>
                  <a:cubicBezTo>
                    <a:pt x="8520" y="7189"/>
                    <a:pt x="8673" y="7273"/>
                    <a:pt x="8832" y="7273"/>
                  </a:cubicBezTo>
                  <a:cubicBezTo>
                    <a:pt x="9083" y="7273"/>
                    <a:pt x="9350" y="7067"/>
                    <a:pt x="9268" y="6761"/>
                  </a:cubicBezTo>
                  <a:cubicBezTo>
                    <a:pt x="8701" y="4626"/>
                    <a:pt x="7367" y="2691"/>
                    <a:pt x="7100" y="456"/>
                  </a:cubicBezTo>
                  <a:cubicBezTo>
                    <a:pt x="7067" y="223"/>
                    <a:pt x="6933" y="56"/>
                    <a:pt x="6700" y="23"/>
                  </a:cubicBezTo>
                  <a:cubicBezTo>
                    <a:pt x="6527" y="8"/>
                    <a:pt x="6355" y="0"/>
                    <a:pt x="6183"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12719" y="76270"/>
              <a:ext cx="388219" cy="265753"/>
            </a:xfrm>
            <a:custGeom>
              <a:avLst/>
              <a:gdLst/>
              <a:ahLst/>
              <a:cxnLst/>
              <a:rect l="l" t="t" r="r" b="b"/>
              <a:pathLst>
                <a:path w="12959" h="8871" extrusionOk="0">
                  <a:moveTo>
                    <a:pt x="9243" y="1"/>
                  </a:moveTo>
                  <a:cubicBezTo>
                    <a:pt x="9197" y="1"/>
                    <a:pt x="9152" y="9"/>
                    <a:pt x="9109" y="27"/>
                  </a:cubicBezTo>
                  <a:cubicBezTo>
                    <a:pt x="6240" y="794"/>
                    <a:pt x="3438" y="1761"/>
                    <a:pt x="503" y="2295"/>
                  </a:cubicBezTo>
                  <a:cubicBezTo>
                    <a:pt x="0" y="2389"/>
                    <a:pt x="178" y="3104"/>
                    <a:pt x="646" y="3104"/>
                  </a:cubicBezTo>
                  <a:cubicBezTo>
                    <a:pt x="675" y="3104"/>
                    <a:pt x="705" y="3101"/>
                    <a:pt x="736" y="3095"/>
                  </a:cubicBezTo>
                  <a:cubicBezTo>
                    <a:pt x="3528" y="2582"/>
                    <a:pt x="6226" y="1668"/>
                    <a:pt x="8981" y="916"/>
                  </a:cubicBezTo>
                  <a:lnTo>
                    <a:pt x="8981" y="916"/>
                  </a:lnTo>
                  <a:cubicBezTo>
                    <a:pt x="10166" y="3393"/>
                    <a:pt x="11307" y="5933"/>
                    <a:pt x="12078" y="8566"/>
                  </a:cubicBezTo>
                  <a:cubicBezTo>
                    <a:pt x="12131" y="8779"/>
                    <a:pt x="12291" y="8870"/>
                    <a:pt x="12456" y="8870"/>
                  </a:cubicBezTo>
                  <a:cubicBezTo>
                    <a:pt x="12702" y="8870"/>
                    <a:pt x="12958" y="8666"/>
                    <a:pt x="12878" y="8366"/>
                  </a:cubicBezTo>
                  <a:cubicBezTo>
                    <a:pt x="12078" y="5530"/>
                    <a:pt x="10810" y="2862"/>
                    <a:pt x="9576" y="193"/>
                  </a:cubicBezTo>
                  <a:cubicBezTo>
                    <a:pt x="9502" y="70"/>
                    <a:pt x="9373" y="1"/>
                    <a:pt x="9243"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532699" y="-106248"/>
              <a:ext cx="446786" cy="249426"/>
            </a:xfrm>
            <a:custGeom>
              <a:avLst/>
              <a:gdLst/>
              <a:ahLst/>
              <a:cxnLst/>
              <a:rect l="l" t="t" r="r" b="b"/>
              <a:pathLst>
                <a:path w="14914" h="8326" extrusionOk="0">
                  <a:moveTo>
                    <a:pt x="10815" y="0"/>
                  </a:moveTo>
                  <a:cubicBezTo>
                    <a:pt x="10781" y="0"/>
                    <a:pt x="10746" y="5"/>
                    <a:pt x="10710" y="15"/>
                  </a:cubicBezTo>
                  <a:cubicBezTo>
                    <a:pt x="7308" y="1349"/>
                    <a:pt x="4139" y="3351"/>
                    <a:pt x="503" y="4051"/>
                  </a:cubicBezTo>
                  <a:cubicBezTo>
                    <a:pt x="1" y="4146"/>
                    <a:pt x="178" y="4861"/>
                    <a:pt x="618" y="4861"/>
                  </a:cubicBezTo>
                  <a:cubicBezTo>
                    <a:pt x="645" y="4861"/>
                    <a:pt x="674" y="4858"/>
                    <a:pt x="703" y="4852"/>
                  </a:cubicBezTo>
                  <a:cubicBezTo>
                    <a:pt x="4210" y="4176"/>
                    <a:pt x="7282" y="2291"/>
                    <a:pt x="10577" y="961"/>
                  </a:cubicBezTo>
                  <a:lnTo>
                    <a:pt x="10577" y="961"/>
                  </a:lnTo>
                  <a:cubicBezTo>
                    <a:pt x="11592" y="3362"/>
                    <a:pt x="13160" y="5527"/>
                    <a:pt x="14013" y="8021"/>
                  </a:cubicBezTo>
                  <a:cubicBezTo>
                    <a:pt x="14079" y="8234"/>
                    <a:pt x="14248" y="8325"/>
                    <a:pt x="14415" y="8325"/>
                  </a:cubicBezTo>
                  <a:cubicBezTo>
                    <a:pt x="14665" y="8325"/>
                    <a:pt x="14913" y="8121"/>
                    <a:pt x="14813" y="7821"/>
                  </a:cubicBezTo>
                  <a:cubicBezTo>
                    <a:pt x="13913" y="5186"/>
                    <a:pt x="12211" y="2917"/>
                    <a:pt x="11211" y="315"/>
                  </a:cubicBezTo>
                  <a:cubicBezTo>
                    <a:pt x="11154" y="146"/>
                    <a:pt x="11002" y="0"/>
                    <a:pt x="108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20100" y="-252581"/>
              <a:ext cx="279863" cy="178007"/>
            </a:xfrm>
            <a:custGeom>
              <a:avLst/>
              <a:gdLst/>
              <a:ahLst/>
              <a:cxnLst/>
              <a:rect l="l" t="t" r="r" b="b"/>
              <a:pathLst>
                <a:path w="9342" h="5942" extrusionOk="0">
                  <a:moveTo>
                    <a:pt x="7095" y="0"/>
                  </a:moveTo>
                  <a:cubicBezTo>
                    <a:pt x="7051" y="0"/>
                    <a:pt x="7004" y="9"/>
                    <a:pt x="6956" y="30"/>
                  </a:cubicBezTo>
                  <a:cubicBezTo>
                    <a:pt x="4688" y="797"/>
                    <a:pt x="2653" y="2065"/>
                    <a:pt x="418" y="2965"/>
                  </a:cubicBezTo>
                  <a:cubicBezTo>
                    <a:pt x="1" y="3115"/>
                    <a:pt x="116" y="3797"/>
                    <a:pt x="503" y="3797"/>
                  </a:cubicBezTo>
                  <a:cubicBezTo>
                    <a:pt x="549" y="3797"/>
                    <a:pt x="599" y="3787"/>
                    <a:pt x="652" y="3766"/>
                  </a:cubicBezTo>
                  <a:cubicBezTo>
                    <a:pt x="2725" y="2918"/>
                    <a:pt x="4680" y="1744"/>
                    <a:pt x="6795" y="970"/>
                  </a:cubicBezTo>
                  <a:lnTo>
                    <a:pt x="6795" y="970"/>
                  </a:lnTo>
                  <a:cubicBezTo>
                    <a:pt x="7288" y="2577"/>
                    <a:pt x="7663" y="4267"/>
                    <a:pt x="8457" y="5734"/>
                  </a:cubicBezTo>
                  <a:cubicBezTo>
                    <a:pt x="8530" y="5880"/>
                    <a:pt x="8652" y="5941"/>
                    <a:pt x="8777" y="5941"/>
                  </a:cubicBezTo>
                  <a:cubicBezTo>
                    <a:pt x="9052" y="5941"/>
                    <a:pt x="9341" y="5645"/>
                    <a:pt x="9158" y="5300"/>
                  </a:cubicBezTo>
                  <a:cubicBezTo>
                    <a:pt x="8357" y="3766"/>
                    <a:pt x="8024" y="1965"/>
                    <a:pt x="7456" y="297"/>
                  </a:cubicBezTo>
                  <a:cubicBezTo>
                    <a:pt x="7403" y="138"/>
                    <a:pt x="7266" y="0"/>
                    <a:pt x="709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919452" y="216941"/>
              <a:ext cx="31006" cy="24026"/>
            </a:xfrm>
            <a:custGeom>
              <a:avLst/>
              <a:gdLst/>
              <a:ahLst/>
              <a:cxnLst/>
              <a:rect l="l" t="t" r="r" b="b"/>
              <a:pathLst>
                <a:path w="1035" h="802" extrusionOk="0">
                  <a:moveTo>
                    <a:pt x="535" y="1"/>
                  </a:moveTo>
                  <a:cubicBezTo>
                    <a:pt x="1" y="1"/>
                    <a:pt x="1" y="801"/>
                    <a:pt x="535" y="801"/>
                  </a:cubicBezTo>
                  <a:cubicBezTo>
                    <a:pt x="1035" y="801"/>
                    <a:pt x="1035"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55429" y="183960"/>
              <a:ext cx="31006" cy="24026"/>
            </a:xfrm>
            <a:custGeom>
              <a:avLst/>
              <a:gdLst/>
              <a:ahLst/>
              <a:cxnLst/>
              <a:rect l="l" t="t" r="r" b="b"/>
              <a:pathLst>
                <a:path w="1035" h="802" extrusionOk="0">
                  <a:moveTo>
                    <a:pt x="501" y="1"/>
                  </a:moveTo>
                  <a:cubicBezTo>
                    <a:pt x="1" y="1"/>
                    <a:pt x="1" y="801"/>
                    <a:pt x="501" y="801"/>
                  </a:cubicBezTo>
                  <a:cubicBezTo>
                    <a:pt x="1035" y="801"/>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968429" y="242912"/>
              <a:ext cx="31006" cy="24026"/>
            </a:xfrm>
            <a:custGeom>
              <a:avLst/>
              <a:gdLst/>
              <a:ahLst/>
              <a:cxnLst/>
              <a:rect l="l" t="t" r="r" b="b"/>
              <a:pathLst>
                <a:path w="1035" h="802" extrusionOk="0">
                  <a:moveTo>
                    <a:pt x="501" y="1"/>
                  </a:moveTo>
                  <a:cubicBezTo>
                    <a:pt x="0" y="1"/>
                    <a:pt x="0" y="801"/>
                    <a:pt x="501" y="801"/>
                  </a:cubicBezTo>
                  <a:cubicBezTo>
                    <a:pt x="1034" y="801"/>
                    <a:pt x="1034"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586709" y="67044"/>
              <a:ext cx="32025" cy="24026"/>
            </a:xfrm>
            <a:custGeom>
              <a:avLst/>
              <a:gdLst/>
              <a:ahLst/>
              <a:cxnLst/>
              <a:rect l="l" t="t" r="r" b="b"/>
              <a:pathLst>
                <a:path w="1069" h="802" extrusionOk="0">
                  <a:moveTo>
                    <a:pt x="535" y="1"/>
                  </a:moveTo>
                  <a:cubicBezTo>
                    <a:pt x="1" y="1"/>
                    <a:pt x="1" y="802"/>
                    <a:pt x="535" y="802"/>
                  </a:cubicBezTo>
                  <a:cubicBezTo>
                    <a:pt x="1068" y="802"/>
                    <a:pt x="1068" y="1"/>
                    <a:pt x="53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25681" y="37088"/>
              <a:ext cx="32025" cy="25015"/>
            </a:xfrm>
            <a:custGeom>
              <a:avLst/>
              <a:gdLst/>
              <a:ahLst/>
              <a:cxnLst/>
              <a:rect l="l" t="t" r="r" b="b"/>
              <a:pathLst>
                <a:path w="1069" h="835" extrusionOk="0">
                  <a:moveTo>
                    <a:pt x="535" y="0"/>
                  </a:moveTo>
                  <a:cubicBezTo>
                    <a:pt x="1" y="0"/>
                    <a:pt x="1" y="834"/>
                    <a:pt x="535" y="834"/>
                  </a:cubicBezTo>
                  <a:cubicBezTo>
                    <a:pt x="1068" y="834"/>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36605" y="-219720"/>
              <a:ext cx="31995" cy="24026"/>
            </a:xfrm>
            <a:custGeom>
              <a:avLst/>
              <a:gdLst/>
              <a:ahLst/>
              <a:cxnLst/>
              <a:rect l="l" t="t" r="r" b="b"/>
              <a:pathLst>
                <a:path w="1068" h="802" extrusionOk="0">
                  <a:moveTo>
                    <a:pt x="534" y="0"/>
                  </a:moveTo>
                  <a:cubicBezTo>
                    <a:pt x="1" y="0"/>
                    <a:pt x="1"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9561" y="-252701"/>
              <a:ext cx="31006" cy="25015"/>
            </a:xfrm>
            <a:custGeom>
              <a:avLst/>
              <a:gdLst/>
              <a:ahLst/>
              <a:cxnLst/>
              <a:rect l="l" t="t" r="r" b="b"/>
              <a:pathLst>
                <a:path w="1035" h="835" extrusionOk="0">
                  <a:moveTo>
                    <a:pt x="501" y="1"/>
                  </a:moveTo>
                  <a:cubicBezTo>
                    <a:pt x="1" y="1"/>
                    <a:pt x="1" y="835"/>
                    <a:pt x="501" y="835"/>
                  </a:cubicBezTo>
                  <a:cubicBezTo>
                    <a:pt x="1035" y="835"/>
                    <a:pt x="1035" y="1"/>
                    <a:pt x="50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85582" y="265918"/>
              <a:ext cx="31995" cy="23996"/>
            </a:xfrm>
            <a:custGeom>
              <a:avLst/>
              <a:gdLst/>
              <a:ahLst/>
              <a:cxnLst/>
              <a:rect l="l" t="t" r="r" b="b"/>
              <a:pathLst>
                <a:path w="1068" h="801" extrusionOk="0">
                  <a:moveTo>
                    <a:pt x="534" y="0"/>
                  </a:moveTo>
                  <a:cubicBezTo>
                    <a:pt x="0" y="0"/>
                    <a:pt x="0" y="801"/>
                    <a:pt x="534" y="801"/>
                  </a:cubicBezTo>
                  <a:cubicBezTo>
                    <a:pt x="1067" y="801"/>
                    <a:pt x="1067"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08558" y="323852"/>
              <a:ext cx="31995" cy="25015"/>
            </a:xfrm>
            <a:custGeom>
              <a:avLst/>
              <a:gdLst/>
              <a:ahLst/>
              <a:cxnLst/>
              <a:rect l="l" t="t" r="r" b="b"/>
              <a:pathLst>
                <a:path w="1068" h="835" extrusionOk="0">
                  <a:moveTo>
                    <a:pt x="534" y="1"/>
                  </a:moveTo>
                  <a:cubicBezTo>
                    <a:pt x="0" y="1"/>
                    <a:pt x="0"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24761" y="369833"/>
              <a:ext cx="32025" cy="23996"/>
            </a:xfrm>
            <a:custGeom>
              <a:avLst/>
              <a:gdLst/>
              <a:ahLst/>
              <a:cxnLst/>
              <a:rect l="l" t="t" r="r" b="b"/>
              <a:pathLst>
                <a:path w="1069" h="801" extrusionOk="0">
                  <a:moveTo>
                    <a:pt x="535" y="0"/>
                  </a:moveTo>
                  <a:cubicBezTo>
                    <a:pt x="1" y="0"/>
                    <a:pt x="1" y="801"/>
                    <a:pt x="535" y="801"/>
                  </a:cubicBezTo>
                  <a:cubicBezTo>
                    <a:pt x="1068" y="801"/>
                    <a:pt x="1068"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573738" y="333857"/>
              <a:ext cx="31995" cy="23996"/>
            </a:xfrm>
            <a:custGeom>
              <a:avLst/>
              <a:gdLst/>
              <a:ahLst/>
              <a:cxnLst/>
              <a:rect l="l" t="t" r="r" b="b"/>
              <a:pathLst>
                <a:path w="1068" h="801" extrusionOk="0">
                  <a:moveTo>
                    <a:pt x="534" y="0"/>
                  </a:moveTo>
                  <a:cubicBezTo>
                    <a:pt x="0" y="0"/>
                    <a:pt x="0" y="801"/>
                    <a:pt x="534" y="801"/>
                  </a:cubicBezTo>
                  <a:cubicBezTo>
                    <a:pt x="1068" y="801"/>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632690" y="545701"/>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599709" y="597644"/>
              <a:ext cx="32025" cy="25015"/>
            </a:xfrm>
            <a:custGeom>
              <a:avLst/>
              <a:gdLst/>
              <a:ahLst/>
              <a:cxnLst/>
              <a:rect l="l" t="t" r="r" b="b"/>
              <a:pathLst>
                <a:path w="1069" h="835" extrusionOk="0">
                  <a:moveTo>
                    <a:pt x="534" y="1"/>
                  </a:moveTo>
                  <a:cubicBezTo>
                    <a:pt x="1" y="1"/>
                    <a:pt x="1" y="835"/>
                    <a:pt x="534" y="835"/>
                  </a:cubicBezTo>
                  <a:cubicBezTo>
                    <a:pt x="1068" y="835"/>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1477854" y="-461408"/>
            <a:ext cx="676573" cy="945704"/>
            <a:chOff x="1897495" y="-461400"/>
            <a:chExt cx="815443" cy="1139815"/>
          </a:xfrm>
        </p:grpSpPr>
        <p:sp>
          <p:nvSpPr>
            <p:cNvPr id="109" name="Google Shape;109;p2"/>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2"/>
          <p:cNvGrpSpPr/>
          <p:nvPr/>
        </p:nvGrpSpPr>
        <p:grpSpPr>
          <a:xfrm rot="10800000" flipH="1">
            <a:off x="439672" y="1377176"/>
            <a:ext cx="362172" cy="472552"/>
            <a:chOff x="1304140" y="978228"/>
            <a:chExt cx="436509" cy="569545"/>
          </a:xfrm>
        </p:grpSpPr>
        <p:sp>
          <p:nvSpPr>
            <p:cNvPr id="132" name="Google Shape;132;p2"/>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319280" y="3604392"/>
            <a:ext cx="1190020" cy="757074"/>
            <a:chOff x="7742212" y="3926048"/>
            <a:chExt cx="1414838" cy="900099"/>
          </a:xfrm>
        </p:grpSpPr>
        <p:sp>
          <p:nvSpPr>
            <p:cNvPr id="155" name="Google Shape;155;p2"/>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2"/>
          <p:cNvGrpSpPr/>
          <p:nvPr/>
        </p:nvGrpSpPr>
        <p:grpSpPr>
          <a:xfrm>
            <a:off x="8595113" y="3913437"/>
            <a:ext cx="1042259" cy="1047013"/>
            <a:chOff x="8276926" y="3750868"/>
            <a:chExt cx="1239162" cy="1244814"/>
          </a:xfrm>
        </p:grpSpPr>
        <p:sp>
          <p:nvSpPr>
            <p:cNvPr id="164" name="Google Shape;164;p2"/>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2"/>
          <p:cNvGrpSpPr/>
          <p:nvPr/>
        </p:nvGrpSpPr>
        <p:grpSpPr>
          <a:xfrm>
            <a:off x="8533748" y="4427406"/>
            <a:ext cx="368416" cy="997931"/>
            <a:chOff x="7607455" y="4238363"/>
            <a:chExt cx="438017" cy="1186459"/>
          </a:xfrm>
        </p:grpSpPr>
        <p:sp>
          <p:nvSpPr>
            <p:cNvPr id="192" name="Google Shape;192;p2"/>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16;p2"/>
          <p:cNvGrpSpPr/>
          <p:nvPr/>
        </p:nvGrpSpPr>
        <p:grpSpPr>
          <a:xfrm rot="-5400000" flipH="1">
            <a:off x="7396851" y="4455227"/>
            <a:ext cx="364299" cy="944465"/>
            <a:chOff x="7916001" y="4222802"/>
            <a:chExt cx="364299" cy="944465"/>
          </a:xfrm>
        </p:grpSpPr>
        <p:sp>
          <p:nvSpPr>
            <p:cNvPr id="217" name="Google Shape;217;p2"/>
            <p:cNvSpPr/>
            <p:nvPr/>
          </p:nvSpPr>
          <p:spPr>
            <a:xfrm>
              <a:off x="7954650" y="4270825"/>
              <a:ext cx="325649" cy="896443"/>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159489" y="4463672"/>
              <a:ext cx="54905" cy="89148"/>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053845" y="4468005"/>
              <a:ext cx="86578" cy="46917"/>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092495" y="4353366"/>
              <a:ext cx="52133"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8010231" y="4260999"/>
              <a:ext cx="36914" cy="74130"/>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937845" y="4303554"/>
              <a:ext cx="68965"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916001" y="4222802"/>
              <a:ext cx="62237"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2"/>
          <p:cNvSpPr/>
          <p:nvPr/>
        </p:nvSpPr>
        <p:spPr>
          <a:xfrm>
            <a:off x="8040390" y="4399826"/>
            <a:ext cx="548040" cy="880090"/>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8033285" y="4463142"/>
            <a:ext cx="486030" cy="891554"/>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8361733" y="4537746"/>
            <a:ext cx="170031" cy="140575"/>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8296729" y="4616986"/>
            <a:ext cx="236123" cy="182680"/>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8214365" y="4704389"/>
            <a:ext cx="326204" cy="223500"/>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8148302" y="4871637"/>
            <a:ext cx="376296" cy="20966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8131598" y="5055187"/>
            <a:ext cx="235216" cy="149420"/>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7531922" y="4421091"/>
            <a:ext cx="686121" cy="861015"/>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7594759" y="4498038"/>
            <a:ext cx="483359" cy="881979"/>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7896449" y="5115051"/>
            <a:ext cx="139769" cy="133369"/>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7788033" y="4912504"/>
            <a:ext cx="192734" cy="191827"/>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708164" y="4730139"/>
            <a:ext cx="216293" cy="274020"/>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722248" y="4724244"/>
            <a:ext cx="111422" cy="144531"/>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612673" y="4568762"/>
            <a:ext cx="142843" cy="171089"/>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7590476" y="4515826"/>
            <a:ext cx="101998" cy="118528"/>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993325" y="4750296"/>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7688234" y="4462865"/>
            <a:ext cx="27767"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005092" y="5011674"/>
            <a:ext cx="28599" cy="21896"/>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7" name="Google Shape;267;p2"/>
          <p:cNvGrpSpPr/>
          <p:nvPr/>
        </p:nvGrpSpPr>
        <p:grpSpPr>
          <a:xfrm>
            <a:off x="7221362" y="247799"/>
            <a:ext cx="436502" cy="569243"/>
            <a:chOff x="3289399" y="3455662"/>
            <a:chExt cx="436502" cy="569243"/>
          </a:xfrm>
        </p:grpSpPr>
        <p:sp>
          <p:nvSpPr>
            <p:cNvPr id="268" name="Google Shape;268;p2"/>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 name="Google Shape;290;p2"/>
          <p:cNvGrpSpPr/>
          <p:nvPr/>
        </p:nvGrpSpPr>
        <p:grpSpPr>
          <a:xfrm>
            <a:off x="-181020" y="4253777"/>
            <a:ext cx="1117161" cy="1087511"/>
            <a:chOff x="-181020" y="4253777"/>
            <a:chExt cx="1117161" cy="1087511"/>
          </a:xfrm>
        </p:grpSpPr>
        <p:sp>
          <p:nvSpPr>
            <p:cNvPr id="291" name="Google Shape;291;p2"/>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207387" y="3879385"/>
            <a:ext cx="884073" cy="1185979"/>
            <a:chOff x="-168050" y="4195214"/>
            <a:chExt cx="719519" cy="965231"/>
          </a:xfrm>
        </p:grpSpPr>
        <p:sp>
          <p:nvSpPr>
            <p:cNvPr id="306" name="Google Shape;306;p2"/>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
          <p:cNvGrpSpPr/>
          <p:nvPr/>
        </p:nvGrpSpPr>
        <p:grpSpPr>
          <a:xfrm>
            <a:off x="7973149" y="-201092"/>
            <a:ext cx="1116750" cy="1145263"/>
            <a:chOff x="7973149" y="-201092"/>
            <a:chExt cx="1116750" cy="1145263"/>
          </a:xfrm>
        </p:grpSpPr>
        <p:sp>
          <p:nvSpPr>
            <p:cNvPr id="354" name="Google Shape;354;p2"/>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2"/>
          <p:cNvGrpSpPr/>
          <p:nvPr/>
        </p:nvGrpSpPr>
        <p:grpSpPr>
          <a:xfrm rot="-5400000" flipH="1">
            <a:off x="5611844" y="-217762"/>
            <a:ext cx="1007000" cy="841746"/>
            <a:chOff x="3579657" y="4246288"/>
            <a:chExt cx="1007000" cy="841746"/>
          </a:xfrm>
        </p:grpSpPr>
        <p:sp>
          <p:nvSpPr>
            <p:cNvPr id="416" name="Google Shape;416;p2"/>
            <p:cNvSpPr/>
            <p:nvPr/>
          </p:nvSpPr>
          <p:spPr>
            <a:xfrm>
              <a:off x="4009156" y="4502305"/>
              <a:ext cx="66985" cy="52006"/>
            </a:xfrm>
            <a:custGeom>
              <a:avLst/>
              <a:gdLst/>
              <a:ahLst/>
              <a:cxnLst/>
              <a:rect l="l" t="t" r="r" b="b"/>
              <a:pathLst>
                <a:path w="2236" h="1736" extrusionOk="0">
                  <a:moveTo>
                    <a:pt x="1101" y="1"/>
                  </a:moveTo>
                  <a:cubicBezTo>
                    <a:pt x="0" y="1"/>
                    <a:pt x="0" y="1736"/>
                    <a:pt x="1101" y="1736"/>
                  </a:cubicBezTo>
                  <a:cubicBezTo>
                    <a:pt x="2235" y="1736"/>
                    <a:pt x="2235" y="1"/>
                    <a:pt x="1101"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169028" y="4467347"/>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273931" y="4614248"/>
              <a:ext cx="68004" cy="51976"/>
            </a:xfrm>
            <a:custGeom>
              <a:avLst/>
              <a:gdLst/>
              <a:ahLst/>
              <a:cxnLst/>
              <a:rect l="l" t="t" r="r" b="b"/>
              <a:pathLst>
                <a:path w="2270" h="1735" extrusionOk="0">
                  <a:moveTo>
                    <a:pt x="1135" y="0"/>
                  </a:moveTo>
                  <a:cubicBezTo>
                    <a:pt x="1" y="0"/>
                    <a:pt x="1" y="1735"/>
                    <a:pt x="1135" y="1735"/>
                  </a:cubicBezTo>
                  <a:cubicBezTo>
                    <a:pt x="2269" y="1735"/>
                    <a:pt x="2269" y="0"/>
                    <a:pt x="1135"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434821" y="4579260"/>
              <a:ext cx="67974" cy="52006"/>
            </a:xfrm>
            <a:custGeom>
              <a:avLst/>
              <a:gdLst/>
              <a:ahLst/>
              <a:cxnLst/>
              <a:rect l="l" t="t" r="r" b="b"/>
              <a:pathLst>
                <a:path w="2269" h="1736" extrusionOk="0">
                  <a:moveTo>
                    <a:pt x="1134" y="0"/>
                  </a:moveTo>
                  <a:cubicBezTo>
                    <a:pt x="0" y="0"/>
                    <a:pt x="0" y="1735"/>
                    <a:pt x="1134" y="1735"/>
                  </a:cubicBezTo>
                  <a:cubicBezTo>
                    <a:pt x="2269" y="1735"/>
                    <a:pt x="2269" y="0"/>
                    <a:pt x="1134"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483768" y="471915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3682270" y="4246288"/>
              <a:ext cx="904387" cy="841746"/>
            </a:xfrm>
            <a:custGeom>
              <a:avLst/>
              <a:gdLst/>
              <a:ahLst/>
              <a:cxnLst/>
              <a:rect l="l" t="t" r="r" b="b"/>
              <a:pathLst>
                <a:path w="30189" h="28098" extrusionOk="0">
                  <a:moveTo>
                    <a:pt x="27654" y="1"/>
                  </a:moveTo>
                  <a:lnTo>
                    <a:pt x="27654" y="1"/>
                  </a:lnTo>
                  <a:cubicBezTo>
                    <a:pt x="22517" y="368"/>
                    <a:pt x="16379" y="1468"/>
                    <a:pt x="12977" y="5138"/>
                  </a:cubicBezTo>
                  <a:cubicBezTo>
                    <a:pt x="11642" y="3870"/>
                    <a:pt x="10875" y="2069"/>
                    <a:pt x="9741" y="768"/>
                  </a:cubicBezTo>
                  <a:cubicBezTo>
                    <a:pt x="6505" y="4404"/>
                    <a:pt x="4904" y="7506"/>
                    <a:pt x="4304" y="12309"/>
                  </a:cubicBezTo>
                  <a:cubicBezTo>
                    <a:pt x="3070" y="11976"/>
                    <a:pt x="2636" y="11209"/>
                    <a:pt x="668" y="9841"/>
                  </a:cubicBezTo>
                  <a:lnTo>
                    <a:pt x="668" y="9841"/>
                  </a:lnTo>
                  <a:cubicBezTo>
                    <a:pt x="1" y="13377"/>
                    <a:pt x="1735" y="19248"/>
                    <a:pt x="7306" y="23851"/>
                  </a:cubicBezTo>
                  <a:cubicBezTo>
                    <a:pt x="9275" y="26312"/>
                    <a:pt x="13384" y="28098"/>
                    <a:pt x="16996" y="28098"/>
                  </a:cubicBezTo>
                  <a:cubicBezTo>
                    <a:pt x="18525" y="28098"/>
                    <a:pt x="19965" y="27778"/>
                    <a:pt x="21116" y="27053"/>
                  </a:cubicBezTo>
                  <a:cubicBezTo>
                    <a:pt x="20182" y="25953"/>
                    <a:pt x="18814" y="25152"/>
                    <a:pt x="17680" y="24218"/>
                  </a:cubicBezTo>
                  <a:cubicBezTo>
                    <a:pt x="22850" y="23184"/>
                    <a:pt x="28488" y="21516"/>
                    <a:pt x="30189" y="16079"/>
                  </a:cubicBezTo>
                  <a:cubicBezTo>
                    <a:pt x="28955" y="15745"/>
                    <a:pt x="27387" y="15645"/>
                    <a:pt x="26286" y="14911"/>
                  </a:cubicBezTo>
                  <a:cubicBezTo>
                    <a:pt x="28354" y="10842"/>
                    <a:pt x="28988" y="4671"/>
                    <a:pt x="276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3579657" y="4381465"/>
              <a:ext cx="817960" cy="704930"/>
            </a:xfrm>
            <a:custGeom>
              <a:avLst/>
              <a:gdLst/>
              <a:ahLst/>
              <a:cxnLst/>
              <a:rect l="l" t="t" r="r" b="b"/>
              <a:pathLst>
                <a:path w="27304" h="23531" extrusionOk="0">
                  <a:moveTo>
                    <a:pt x="26708" y="0"/>
                  </a:moveTo>
                  <a:cubicBezTo>
                    <a:pt x="26616" y="0"/>
                    <a:pt x="26524" y="39"/>
                    <a:pt x="26447" y="132"/>
                  </a:cubicBezTo>
                  <a:cubicBezTo>
                    <a:pt x="20676" y="7137"/>
                    <a:pt x="15372" y="15076"/>
                    <a:pt x="7500" y="19846"/>
                  </a:cubicBezTo>
                  <a:cubicBezTo>
                    <a:pt x="5298" y="21181"/>
                    <a:pt x="2963" y="22181"/>
                    <a:pt x="495" y="22715"/>
                  </a:cubicBezTo>
                  <a:cubicBezTo>
                    <a:pt x="1" y="22808"/>
                    <a:pt x="164" y="23530"/>
                    <a:pt x="589" y="23530"/>
                  </a:cubicBezTo>
                  <a:cubicBezTo>
                    <a:pt x="623" y="23530"/>
                    <a:pt x="658" y="23525"/>
                    <a:pt x="695" y="23516"/>
                  </a:cubicBezTo>
                  <a:cubicBezTo>
                    <a:pt x="9935" y="21514"/>
                    <a:pt x="16606" y="13709"/>
                    <a:pt x="22244" y="6704"/>
                  </a:cubicBezTo>
                  <a:cubicBezTo>
                    <a:pt x="23845" y="4702"/>
                    <a:pt x="25413" y="2701"/>
                    <a:pt x="27047" y="733"/>
                  </a:cubicBezTo>
                  <a:cubicBezTo>
                    <a:pt x="27303" y="425"/>
                    <a:pt x="27009" y="0"/>
                    <a:pt x="267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189966" y="4386347"/>
              <a:ext cx="263776" cy="238072"/>
            </a:xfrm>
            <a:custGeom>
              <a:avLst/>
              <a:gdLst/>
              <a:ahLst/>
              <a:cxnLst/>
              <a:rect l="l" t="t" r="r" b="b"/>
              <a:pathLst>
                <a:path w="8805" h="7947" extrusionOk="0">
                  <a:moveTo>
                    <a:pt x="1751" y="1"/>
                  </a:moveTo>
                  <a:cubicBezTo>
                    <a:pt x="1591" y="1"/>
                    <a:pt x="1442" y="92"/>
                    <a:pt x="1403" y="303"/>
                  </a:cubicBezTo>
                  <a:cubicBezTo>
                    <a:pt x="936" y="2671"/>
                    <a:pt x="1103" y="5173"/>
                    <a:pt x="135" y="7441"/>
                  </a:cubicBezTo>
                  <a:cubicBezTo>
                    <a:pt x="1" y="7737"/>
                    <a:pt x="300" y="7946"/>
                    <a:pt x="578" y="7946"/>
                  </a:cubicBezTo>
                  <a:cubicBezTo>
                    <a:pt x="645" y="7946"/>
                    <a:pt x="711" y="7934"/>
                    <a:pt x="769" y="7908"/>
                  </a:cubicBezTo>
                  <a:cubicBezTo>
                    <a:pt x="3237" y="6774"/>
                    <a:pt x="6039" y="6407"/>
                    <a:pt x="8408" y="4939"/>
                  </a:cubicBezTo>
                  <a:cubicBezTo>
                    <a:pt x="8805" y="4713"/>
                    <a:pt x="8551" y="4148"/>
                    <a:pt x="8199" y="4148"/>
                  </a:cubicBezTo>
                  <a:cubicBezTo>
                    <a:pt x="8137" y="4148"/>
                    <a:pt x="8072" y="4166"/>
                    <a:pt x="8008" y="4206"/>
                  </a:cubicBezTo>
                  <a:cubicBezTo>
                    <a:pt x="5925" y="5496"/>
                    <a:pt x="3483" y="5935"/>
                    <a:pt x="1245" y="6816"/>
                  </a:cubicBezTo>
                  <a:lnTo>
                    <a:pt x="1245" y="6816"/>
                  </a:lnTo>
                  <a:cubicBezTo>
                    <a:pt x="1872" y="4766"/>
                    <a:pt x="1794" y="2613"/>
                    <a:pt x="2203" y="536"/>
                  </a:cubicBezTo>
                  <a:cubicBezTo>
                    <a:pt x="2264" y="214"/>
                    <a:pt x="1995" y="1"/>
                    <a:pt x="1751"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058343" y="4475345"/>
              <a:ext cx="296190" cy="306345"/>
            </a:xfrm>
            <a:custGeom>
              <a:avLst/>
              <a:gdLst/>
              <a:ahLst/>
              <a:cxnLst/>
              <a:rect l="l" t="t" r="r" b="b"/>
              <a:pathLst>
                <a:path w="9887" h="10226" extrusionOk="0">
                  <a:moveTo>
                    <a:pt x="752" y="0"/>
                  </a:moveTo>
                  <a:cubicBezTo>
                    <a:pt x="543" y="0"/>
                    <a:pt x="343" y="134"/>
                    <a:pt x="360" y="401"/>
                  </a:cubicBezTo>
                  <a:cubicBezTo>
                    <a:pt x="460" y="3503"/>
                    <a:pt x="593" y="6638"/>
                    <a:pt x="59" y="9707"/>
                  </a:cubicBezTo>
                  <a:cubicBezTo>
                    <a:pt x="1" y="9941"/>
                    <a:pt x="173" y="10226"/>
                    <a:pt x="440" y="10226"/>
                  </a:cubicBezTo>
                  <a:cubicBezTo>
                    <a:pt x="478" y="10226"/>
                    <a:pt x="518" y="10220"/>
                    <a:pt x="560" y="10208"/>
                  </a:cubicBezTo>
                  <a:cubicBezTo>
                    <a:pt x="3462" y="9240"/>
                    <a:pt x="6497" y="8940"/>
                    <a:pt x="9433" y="8039"/>
                  </a:cubicBezTo>
                  <a:cubicBezTo>
                    <a:pt x="9886" y="7888"/>
                    <a:pt x="9737" y="7216"/>
                    <a:pt x="9332" y="7216"/>
                  </a:cubicBezTo>
                  <a:cubicBezTo>
                    <a:pt x="9290" y="7216"/>
                    <a:pt x="9246" y="7223"/>
                    <a:pt x="9199" y="7239"/>
                  </a:cubicBezTo>
                  <a:cubicBezTo>
                    <a:pt x="6513" y="8073"/>
                    <a:pt x="3684" y="8392"/>
                    <a:pt x="976" y="9202"/>
                  </a:cubicBezTo>
                  <a:lnTo>
                    <a:pt x="976" y="9202"/>
                  </a:lnTo>
                  <a:cubicBezTo>
                    <a:pt x="1407" y="6292"/>
                    <a:pt x="1286" y="3332"/>
                    <a:pt x="1194" y="401"/>
                  </a:cubicBezTo>
                  <a:cubicBezTo>
                    <a:pt x="1177" y="134"/>
                    <a:pt x="960" y="0"/>
                    <a:pt x="75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3910423" y="4490263"/>
              <a:ext cx="447505" cy="405894"/>
            </a:xfrm>
            <a:custGeom>
              <a:avLst/>
              <a:gdLst/>
              <a:ahLst/>
              <a:cxnLst/>
              <a:rect l="l" t="t" r="r" b="b"/>
              <a:pathLst>
                <a:path w="14938" h="13549" extrusionOk="0">
                  <a:moveTo>
                    <a:pt x="513" y="1"/>
                  </a:moveTo>
                  <a:cubicBezTo>
                    <a:pt x="269" y="1"/>
                    <a:pt x="0" y="214"/>
                    <a:pt x="61" y="536"/>
                  </a:cubicBezTo>
                  <a:cubicBezTo>
                    <a:pt x="928" y="4673"/>
                    <a:pt x="861" y="8942"/>
                    <a:pt x="1061" y="13145"/>
                  </a:cubicBezTo>
                  <a:cubicBezTo>
                    <a:pt x="1061" y="13333"/>
                    <a:pt x="1207" y="13549"/>
                    <a:pt x="1444" y="13549"/>
                  </a:cubicBezTo>
                  <a:cubicBezTo>
                    <a:pt x="1461" y="13549"/>
                    <a:pt x="1478" y="13548"/>
                    <a:pt x="1495" y="13546"/>
                  </a:cubicBezTo>
                  <a:cubicBezTo>
                    <a:pt x="3429" y="13364"/>
                    <a:pt x="5378" y="13306"/>
                    <a:pt x="7330" y="13306"/>
                  </a:cubicBezTo>
                  <a:cubicBezTo>
                    <a:pt x="9687" y="13306"/>
                    <a:pt x="12051" y="13391"/>
                    <a:pt x="14404" y="13446"/>
                  </a:cubicBezTo>
                  <a:cubicBezTo>
                    <a:pt x="14938" y="13446"/>
                    <a:pt x="14938" y="12612"/>
                    <a:pt x="14404" y="12612"/>
                  </a:cubicBezTo>
                  <a:cubicBezTo>
                    <a:pt x="12123" y="12541"/>
                    <a:pt x="9832" y="12461"/>
                    <a:pt x="7546" y="12461"/>
                  </a:cubicBezTo>
                  <a:cubicBezTo>
                    <a:pt x="5649" y="12461"/>
                    <a:pt x="3755" y="12516"/>
                    <a:pt x="1874" y="12678"/>
                  </a:cubicBezTo>
                  <a:lnTo>
                    <a:pt x="1874" y="12678"/>
                  </a:lnTo>
                  <a:cubicBezTo>
                    <a:pt x="1699" y="8531"/>
                    <a:pt x="1729" y="4386"/>
                    <a:pt x="861" y="303"/>
                  </a:cubicBezTo>
                  <a:cubicBezTo>
                    <a:pt x="822" y="92"/>
                    <a:pt x="672"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3830293" y="4714539"/>
              <a:ext cx="315872" cy="302691"/>
            </a:xfrm>
            <a:custGeom>
              <a:avLst/>
              <a:gdLst/>
              <a:ahLst/>
              <a:cxnLst/>
              <a:rect l="l" t="t" r="r" b="b"/>
              <a:pathLst>
                <a:path w="10544" h="10104" extrusionOk="0">
                  <a:moveTo>
                    <a:pt x="515" y="0"/>
                  </a:moveTo>
                  <a:cubicBezTo>
                    <a:pt x="261" y="0"/>
                    <a:pt x="0" y="201"/>
                    <a:pt x="100" y="521"/>
                  </a:cubicBezTo>
                  <a:cubicBezTo>
                    <a:pt x="734" y="2957"/>
                    <a:pt x="968" y="5458"/>
                    <a:pt x="1101" y="7960"/>
                  </a:cubicBezTo>
                  <a:cubicBezTo>
                    <a:pt x="1101" y="8127"/>
                    <a:pt x="1234" y="8294"/>
                    <a:pt x="1401" y="8360"/>
                  </a:cubicBezTo>
                  <a:cubicBezTo>
                    <a:pt x="4137" y="9228"/>
                    <a:pt x="7039" y="9461"/>
                    <a:pt x="9841" y="10095"/>
                  </a:cubicBezTo>
                  <a:cubicBezTo>
                    <a:pt x="9870" y="10101"/>
                    <a:pt x="9898" y="10104"/>
                    <a:pt x="9926" y="10104"/>
                  </a:cubicBezTo>
                  <a:cubicBezTo>
                    <a:pt x="10366" y="10104"/>
                    <a:pt x="10543" y="9389"/>
                    <a:pt x="10041" y="9294"/>
                  </a:cubicBezTo>
                  <a:cubicBezTo>
                    <a:pt x="7335" y="8682"/>
                    <a:pt x="4568" y="8444"/>
                    <a:pt x="1918" y="7647"/>
                  </a:cubicBezTo>
                  <a:lnTo>
                    <a:pt x="1918" y="7647"/>
                  </a:lnTo>
                  <a:cubicBezTo>
                    <a:pt x="1780" y="5152"/>
                    <a:pt x="1509" y="2689"/>
                    <a:pt x="901" y="288"/>
                  </a:cubicBezTo>
                  <a:cubicBezTo>
                    <a:pt x="848" y="88"/>
                    <a:pt x="683" y="0"/>
                    <a:pt x="515"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387132" y="4769447"/>
              <a:ext cx="30437" cy="21330"/>
            </a:xfrm>
            <a:custGeom>
              <a:avLst/>
              <a:gdLst/>
              <a:ahLst/>
              <a:cxnLst/>
              <a:rect l="l" t="t" r="r" b="b"/>
              <a:pathLst>
                <a:path w="1016" h="712" extrusionOk="0">
                  <a:moveTo>
                    <a:pt x="509" y="1"/>
                  </a:moveTo>
                  <a:cubicBezTo>
                    <a:pt x="234" y="1"/>
                    <a:pt x="1" y="385"/>
                    <a:pt x="291" y="623"/>
                  </a:cubicBezTo>
                  <a:cubicBezTo>
                    <a:pt x="361" y="685"/>
                    <a:pt x="436" y="712"/>
                    <a:pt x="508" y="712"/>
                  </a:cubicBezTo>
                  <a:cubicBezTo>
                    <a:pt x="783" y="712"/>
                    <a:pt x="1016" y="327"/>
                    <a:pt x="725" y="89"/>
                  </a:cubicBezTo>
                  <a:cubicBezTo>
                    <a:pt x="656" y="27"/>
                    <a:pt x="581" y="1"/>
                    <a:pt x="50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4371046" y="4822528"/>
              <a:ext cx="30647" cy="22109"/>
            </a:xfrm>
            <a:custGeom>
              <a:avLst/>
              <a:gdLst/>
              <a:ahLst/>
              <a:cxnLst/>
              <a:rect l="l" t="t" r="r" b="b"/>
              <a:pathLst>
                <a:path w="1023" h="738" extrusionOk="0">
                  <a:moveTo>
                    <a:pt x="508" y="0"/>
                  </a:moveTo>
                  <a:cubicBezTo>
                    <a:pt x="221" y="0"/>
                    <a:pt x="1" y="412"/>
                    <a:pt x="295" y="652"/>
                  </a:cubicBezTo>
                  <a:cubicBezTo>
                    <a:pt x="361" y="712"/>
                    <a:pt x="433" y="738"/>
                    <a:pt x="502" y="738"/>
                  </a:cubicBezTo>
                  <a:cubicBezTo>
                    <a:pt x="781" y="738"/>
                    <a:pt x="1022" y="326"/>
                    <a:pt x="728" y="85"/>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424037" y="4805514"/>
              <a:ext cx="30497" cy="21240"/>
            </a:xfrm>
            <a:custGeom>
              <a:avLst/>
              <a:gdLst/>
              <a:ahLst/>
              <a:cxnLst/>
              <a:rect l="l" t="t" r="r" b="b"/>
              <a:pathLst>
                <a:path w="1018" h="709" extrusionOk="0">
                  <a:moveTo>
                    <a:pt x="519" y="1"/>
                  </a:moveTo>
                  <a:cubicBezTo>
                    <a:pt x="240" y="1"/>
                    <a:pt x="0" y="407"/>
                    <a:pt x="294" y="620"/>
                  </a:cubicBezTo>
                  <a:cubicBezTo>
                    <a:pt x="363" y="682"/>
                    <a:pt x="438" y="709"/>
                    <a:pt x="510" y="709"/>
                  </a:cubicBezTo>
                  <a:cubicBezTo>
                    <a:pt x="785" y="709"/>
                    <a:pt x="1018" y="324"/>
                    <a:pt x="727" y="86"/>
                  </a:cubicBezTo>
                  <a:cubicBezTo>
                    <a:pt x="661" y="26"/>
                    <a:pt x="588" y="1"/>
                    <a:pt x="519"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935406" y="4418819"/>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7"/>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967368" y="4406837"/>
              <a:ext cx="31725" cy="21749"/>
            </a:xfrm>
            <a:custGeom>
              <a:avLst/>
              <a:gdLst/>
              <a:ahLst/>
              <a:cxnLst/>
              <a:rect l="l" t="t" r="r" b="b"/>
              <a:pathLst>
                <a:path w="1059" h="726" extrusionOk="0">
                  <a:moveTo>
                    <a:pt x="538" y="1"/>
                  </a:moveTo>
                  <a:cubicBezTo>
                    <a:pt x="242" y="1"/>
                    <a:pt x="0" y="412"/>
                    <a:pt x="294" y="653"/>
                  </a:cubicBezTo>
                  <a:cubicBezTo>
                    <a:pt x="364" y="704"/>
                    <a:pt x="437" y="725"/>
                    <a:pt x="508" y="725"/>
                  </a:cubicBezTo>
                  <a:cubicBezTo>
                    <a:pt x="809" y="725"/>
                    <a:pt x="1059" y="329"/>
                    <a:pt x="761" y="86"/>
                  </a:cubicBezTo>
                  <a:cubicBezTo>
                    <a:pt x="688" y="26"/>
                    <a:pt x="611" y="1"/>
                    <a:pt x="538"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955386" y="4468785"/>
              <a:ext cx="30617" cy="22139"/>
            </a:xfrm>
            <a:custGeom>
              <a:avLst/>
              <a:gdLst/>
              <a:ahLst/>
              <a:cxnLst/>
              <a:rect l="l" t="t" r="r" b="b"/>
              <a:pathLst>
                <a:path w="1022" h="739" extrusionOk="0">
                  <a:moveTo>
                    <a:pt x="520" y="1"/>
                  </a:moveTo>
                  <a:cubicBezTo>
                    <a:pt x="241" y="1"/>
                    <a:pt x="0" y="413"/>
                    <a:pt x="294" y="653"/>
                  </a:cubicBezTo>
                  <a:cubicBezTo>
                    <a:pt x="360" y="713"/>
                    <a:pt x="432" y="738"/>
                    <a:pt x="501" y="738"/>
                  </a:cubicBezTo>
                  <a:cubicBezTo>
                    <a:pt x="780" y="738"/>
                    <a:pt x="1022" y="326"/>
                    <a:pt x="728" y="86"/>
                  </a:cubicBezTo>
                  <a:cubicBezTo>
                    <a:pt x="661" y="26"/>
                    <a:pt x="590" y="1"/>
                    <a:pt x="520"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4413822" y="4345878"/>
              <a:ext cx="30736" cy="21240"/>
            </a:xfrm>
            <a:custGeom>
              <a:avLst/>
              <a:gdLst/>
              <a:ahLst/>
              <a:cxnLst/>
              <a:rect l="l" t="t" r="r" b="b"/>
              <a:pathLst>
                <a:path w="1026" h="709" extrusionOk="0">
                  <a:moveTo>
                    <a:pt x="513" y="1"/>
                  </a:moveTo>
                  <a:cubicBezTo>
                    <a:pt x="225" y="1"/>
                    <a:pt x="1" y="406"/>
                    <a:pt x="268" y="620"/>
                  </a:cubicBezTo>
                  <a:cubicBezTo>
                    <a:pt x="344" y="682"/>
                    <a:pt x="424" y="708"/>
                    <a:pt x="501" y="708"/>
                  </a:cubicBezTo>
                  <a:cubicBezTo>
                    <a:pt x="793" y="708"/>
                    <a:pt x="1025" y="324"/>
                    <a:pt x="735" y="86"/>
                  </a:cubicBezTo>
                  <a:cubicBezTo>
                    <a:pt x="661" y="26"/>
                    <a:pt x="585" y="1"/>
                    <a:pt x="513"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4416908" y="4409743"/>
              <a:ext cx="30736" cy="21210"/>
            </a:xfrm>
            <a:custGeom>
              <a:avLst/>
              <a:gdLst/>
              <a:ahLst/>
              <a:cxnLst/>
              <a:rect l="l" t="t" r="r" b="b"/>
              <a:pathLst>
                <a:path w="1026" h="708" extrusionOk="0">
                  <a:moveTo>
                    <a:pt x="502" y="0"/>
                  </a:moveTo>
                  <a:cubicBezTo>
                    <a:pt x="218" y="0"/>
                    <a:pt x="0" y="385"/>
                    <a:pt x="265" y="623"/>
                  </a:cubicBezTo>
                  <a:cubicBezTo>
                    <a:pt x="338" y="683"/>
                    <a:pt x="416" y="708"/>
                    <a:pt x="489" y="708"/>
                  </a:cubicBezTo>
                  <a:cubicBezTo>
                    <a:pt x="785" y="708"/>
                    <a:pt x="1025" y="302"/>
                    <a:pt x="732" y="89"/>
                  </a:cubicBezTo>
                  <a:cubicBezTo>
                    <a:pt x="656" y="27"/>
                    <a:pt x="577" y="0"/>
                    <a:pt x="502"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4456000" y="4374874"/>
              <a:ext cx="30617" cy="22109"/>
            </a:xfrm>
            <a:custGeom>
              <a:avLst/>
              <a:gdLst/>
              <a:ahLst/>
              <a:cxnLst/>
              <a:rect l="l" t="t" r="r" b="b"/>
              <a:pathLst>
                <a:path w="1022" h="738" extrusionOk="0">
                  <a:moveTo>
                    <a:pt x="520" y="0"/>
                  </a:moveTo>
                  <a:cubicBezTo>
                    <a:pt x="241" y="0"/>
                    <a:pt x="0" y="412"/>
                    <a:pt x="294" y="652"/>
                  </a:cubicBezTo>
                  <a:cubicBezTo>
                    <a:pt x="360" y="712"/>
                    <a:pt x="432" y="738"/>
                    <a:pt x="501" y="738"/>
                  </a:cubicBezTo>
                  <a:cubicBezTo>
                    <a:pt x="780" y="738"/>
                    <a:pt x="1022" y="326"/>
                    <a:pt x="728" y="85"/>
                  </a:cubicBezTo>
                  <a:cubicBezTo>
                    <a:pt x="661" y="26"/>
                    <a:pt x="590" y="0"/>
                    <a:pt x="520"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999450" y="4672542"/>
              <a:ext cx="30497" cy="21210"/>
            </a:xfrm>
            <a:custGeom>
              <a:avLst/>
              <a:gdLst/>
              <a:ahLst/>
              <a:cxnLst/>
              <a:rect l="l" t="t" r="r" b="b"/>
              <a:pathLst>
                <a:path w="1018" h="708" extrusionOk="0">
                  <a:moveTo>
                    <a:pt x="508" y="0"/>
                  </a:moveTo>
                  <a:cubicBezTo>
                    <a:pt x="233" y="0"/>
                    <a:pt x="0" y="385"/>
                    <a:pt x="291" y="623"/>
                  </a:cubicBezTo>
                  <a:cubicBezTo>
                    <a:pt x="358" y="683"/>
                    <a:pt x="430" y="708"/>
                    <a:pt x="499" y="708"/>
                  </a:cubicBezTo>
                  <a:cubicBezTo>
                    <a:pt x="778" y="708"/>
                    <a:pt x="1018" y="302"/>
                    <a:pt x="724" y="89"/>
                  </a:cubicBezTo>
                  <a:cubicBezTo>
                    <a:pt x="655" y="26"/>
                    <a:pt x="580" y="0"/>
                    <a:pt x="508"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998222" y="4721489"/>
              <a:ext cx="30736" cy="21240"/>
            </a:xfrm>
            <a:custGeom>
              <a:avLst/>
              <a:gdLst/>
              <a:ahLst/>
              <a:cxnLst/>
              <a:rect l="l" t="t" r="r" b="b"/>
              <a:pathLst>
                <a:path w="1026" h="709" extrusionOk="0">
                  <a:moveTo>
                    <a:pt x="502" y="1"/>
                  </a:moveTo>
                  <a:cubicBezTo>
                    <a:pt x="218" y="1"/>
                    <a:pt x="1" y="385"/>
                    <a:pt x="265" y="623"/>
                  </a:cubicBezTo>
                  <a:cubicBezTo>
                    <a:pt x="338" y="683"/>
                    <a:pt x="416" y="708"/>
                    <a:pt x="490" y="708"/>
                  </a:cubicBezTo>
                  <a:cubicBezTo>
                    <a:pt x="785" y="708"/>
                    <a:pt x="1026" y="303"/>
                    <a:pt x="732" y="89"/>
                  </a:cubicBezTo>
                  <a:cubicBezTo>
                    <a:pt x="656" y="27"/>
                    <a:pt x="577" y="1"/>
                    <a:pt x="502"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4158034" y="4797546"/>
              <a:ext cx="30706" cy="21210"/>
            </a:xfrm>
            <a:custGeom>
              <a:avLst/>
              <a:gdLst/>
              <a:ahLst/>
              <a:cxnLst/>
              <a:rect l="l" t="t" r="r" b="b"/>
              <a:pathLst>
                <a:path w="1025" h="708" extrusionOk="0">
                  <a:moveTo>
                    <a:pt x="513" y="0"/>
                  </a:moveTo>
                  <a:cubicBezTo>
                    <a:pt x="225" y="0"/>
                    <a:pt x="0" y="406"/>
                    <a:pt x="267" y="619"/>
                  </a:cubicBezTo>
                  <a:cubicBezTo>
                    <a:pt x="343" y="681"/>
                    <a:pt x="424" y="708"/>
                    <a:pt x="500" y="708"/>
                  </a:cubicBezTo>
                  <a:cubicBezTo>
                    <a:pt x="792" y="708"/>
                    <a:pt x="1025" y="323"/>
                    <a:pt x="734" y="85"/>
                  </a:cubicBezTo>
                  <a:cubicBezTo>
                    <a:pt x="661" y="25"/>
                    <a:pt x="585" y="0"/>
                    <a:pt x="513"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4200211" y="4799523"/>
              <a:ext cx="31515" cy="21240"/>
            </a:xfrm>
            <a:custGeom>
              <a:avLst/>
              <a:gdLst/>
              <a:ahLst/>
              <a:cxnLst/>
              <a:rect l="l" t="t" r="r" b="b"/>
              <a:pathLst>
                <a:path w="1052" h="709" extrusionOk="0">
                  <a:moveTo>
                    <a:pt x="536" y="1"/>
                  </a:moveTo>
                  <a:cubicBezTo>
                    <a:pt x="240" y="1"/>
                    <a:pt x="0" y="406"/>
                    <a:pt x="294" y="620"/>
                  </a:cubicBezTo>
                  <a:cubicBezTo>
                    <a:pt x="370" y="682"/>
                    <a:pt x="450" y="709"/>
                    <a:pt x="527" y="709"/>
                  </a:cubicBezTo>
                  <a:cubicBezTo>
                    <a:pt x="818" y="709"/>
                    <a:pt x="1051" y="324"/>
                    <a:pt x="761" y="86"/>
                  </a:cubicBezTo>
                  <a:cubicBezTo>
                    <a:pt x="687" y="26"/>
                    <a:pt x="610" y="1"/>
                    <a:pt x="53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4230975" y="4634678"/>
              <a:ext cx="30826" cy="22109"/>
            </a:xfrm>
            <a:custGeom>
              <a:avLst/>
              <a:gdLst/>
              <a:ahLst/>
              <a:cxnLst/>
              <a:rect l="l" t="t" r="r" b="b"/>
              <a:pathLst>
                <a:path w="1029" h="738" extrusionOk="0">
                  <a:moveTo>
                    <a:pt x="514" y="0"/>
                  </a:moveTo>
                  <a:cubicBezTo>
                    <a:pt x="225" y="0"/>
                    <a:pt x="0" y="412"/>
                    <a:pt x="267" y="652"/>
                  </a:cubicBezTo>
                  <a:cubicBezTo>
                    <a:pt x="340" y="712"/>
                    <a:pt x="417" y="737"/>
                    <a:pt x="491" y="737"/>
                  </a:cubicBezTo>
                  <a:cubicBezTo>
                    <a:pt x="787" y="737"/>
                    <a:pt x="1028" y="326"/>
                    <a:pt x="734" y="85"/>
                  </a:cubicBezTo>
                  <a:cubicBezTo>
                    <a:pt x="661" y="25"/>
                    <a:pt x="586" y="0"/>
                    <a:pt x="514"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4138144" y="4564103"/>
              <a:ext cx="30916" cy="21749"/>
            </a:xfrm>
            <a:custGeom>
              <a:avLst/>
              <a:gdLst/>
              <a:ahLst/>
              <a:cxnLst/>
              <a:rect l="l" t="t" r="r" b="b"/>
              <a:pathLst>
                <a:path w="1032" h="726" extrusionOk="0">
                  <a:moveTo>
                    <a:pt x="551" y="0"/>
                  </a:moveTo>
                  <a:cubicBezTo>
                    <a:pt x="250" y="0"/>
                    <a:pt x="0" y="397"/>
                    <a:pt x="297" y="640"/>
                  </a:cubicBezTo>
                  <a:cubicBezTo>
                    <a:pt x="370" y="700"/>
                    <a:pt x="446" y="725"/>
                    <a:pt x="518" y="725"/>
                  </a:cubicBezTo>
                  <a:cubicBezTo>
                    <a:pt x="807"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722573" y="4683625"/>
              <a:ext cx="30736" cy="21240"/>
            </a:xfrm>
            <a:custGeom>
              <a:avLst/>
              <a:gdLst/>
              <a:ahLst/>
              <a:cxnLst/>
              <a:rect l="l" t="t" r="r" b="b"/>
              <a:pathLst>
                <a:path w="1026" h="709" extrusionOk="0">
                  <a:moveTo>
                    <a:pt x="536" y="0"/>
                  </a:moveTo>
                  <a:cubicBezTo>
                    <a:pt x="240" y="0"/>
                    <a:pt x="0" y="406"/>
                    <a:pt x="294" y="619"/>
                  </a:cubicBezTo>
                  <a:cubicBezTo>
                    <a:pt x="370" y="682"/>
                    <a:pt x="449" y="708"/>
                    <a:pt x="524" y="708"/>
                  </a:cubicBezTo>
                  <a:cubicBezTo>
                    <a:pt x="808" y="708"/>
                    <a:pt x="1025" y="324"/>
                    <a:pt x="761" y="86"/>
                  </a:cubicBezTo>
                  <a:cubicBezTo>
                    <a:pt x="687" y="26"/>
                    <a:pt x="610" y="0"/>
                    <a:pt x="536"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767237" y="4670025"/>
              <a:ext cx="30916" cy="21719"/>
            </a:xfrm>
            <a:custGeom>
              <a:avLst/>
              <a:gdLst/>
              <a:ahLst/>
              <a:cxnLst/>
              <a:rect l="l" t="t" r="r" b="b"/>
              <a:pathLst>
                <a:path w="1032" h="725" extrusionOk="0">
                  <a:moveTo>
                    <a:pt x="527" y="0"/>
                  </a:moveTo>
                  <a:cubicBezTo>
                    <a:pt x="234" y="0"/>
                    <a:pt x="0" y="397"/>
                    <a:pt x="271" y="640"/>
                  </a:cubicBezTo>
                  <a:cubicBezTo>
                    <a:pt x="344" y="700"/>
                    <a:pt x="421" y="725"/>
                    <a:pt x="494" y="725"/>
                  </a:cubicBezTo>
                  <a:cubicBezTo>
                    <a:pt x="790" y="725"/>
                    <a:pt x="1032" y="313"/>
                    <a:pt x="738" y="73"/>
                  </a:cubicBezTo>
                  <a:cubicBezTo>
                    <a:pt x="668" y="22"/>
                    <a:pt x="596" y="0"/>
                    <a:pt x="527"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757441" y="4728978"/>
              <a:ext cx="30916" cy="21719"/>
            </a:xfrm>
            <a:custGeom>
              <a:avLst/>
              <a:gdLst/>
              <a:ahLst/>
              <a:cxnLst/>
              <a:rect l="l" t="t" r="r" b="b"/>
              <a:pathLst>
                <a:path w="1032" h="725" extrusionOk="0">
                  <a:moveTo>
                    <a:pt x="551" y="0"/>
                  </a:moveTo>
                  <a:cubicBezTo>
                    <a:pt x="250" y="0"/>
                    <a:pt x="0" y="397"/>
                    <a:pt x="297" y="640"/>
                  </a:cubicBezTo>
                  <a:cubicBezTo>
                    <a:pt x="370" y="700"/>
                    <a:pt x="446" y="725"/>
                    <a:pt x="518" y="725"/>
                  </a:cubicBezTo>
                  <a:cubicBezTo>
                    <a:pt x="806" y="725"/>
                    <a:pt x="1032" y="313"/>
                    <a:pt x="764" y="73"/>
                  </a:cubicBezTo>
                  <a:cubicBezTo>
                    <a:pt x="695" y="22"/>
                    <a:pt x="621" y="0"/>
                    <a:pt x="551" y="0"/>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4099351" y="5044229"/>
              <a:ext cx="30437" cy="21360"/>
            </a:xfrm>
            <a:custGeom>
              <a:avLst/>
              <a:gdLst/>
              <a:ahLst/>
              <a:cxnLst/>
              <a:rect l="l" t="t" r="r" b="b"/>
              <a:pathLst>
                <a:path w="1016" h="713" extrusionOk="0">
                  <a:moveTo>
                    <a:pt x="496" y="1"/>
                  </a:moveTo>
                  <a:cubicBezTo>
                    <a:pt x="213" y="1"/>
                    <a:pt x="1" y="385"/>
                    <a:pt x="292" y="623"/>
                  </a:cubicBezTo>
                  <a:cubicBezTo>
                    <a:pt x="361" y="686"/>
                    <a:pt x="436" y="712"/>
                    <a:pt x="508" y="712"/>
                  </a:cubicBezTo>
                  <a:cubicBezTo>
                    <a:pt x="783" y="712"/>
                    <a:pt x="1016" y="328"/>
                    <a:pt x="725" y="90"/>
                  </a:cubicBezTo>
                  <a:cubicBezTo>
                    <a:pt x="649" y="27"/>
                    <a:pt x="570" y="1"/>
                    <a:pt x="496"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4148029" y="5045337"/>
              <a:ext cx="30826" cy="22139"/>
            </a:xfrm>
            <a:custGeom>
              <a:avLst/>
              <a:gdLst/>
              <a:ahLst/>
              <a:cxnLst/>
              <a:rect l="l" t="t" r="r" b="b"/>
              <a:pathLst>
                <a:path w="1029" h="739" extrusionOk="0">
                  <a:moveTo>
                    <a:pt x="514" y="1"/>
                  </a:moveTo>
                  <a:cubicBezTo>
                    <a:pt x="226" y="1"/>
                    <a:pt x="0" y="413"/>
                    <a:pt x="268" y="653"/>
                  </a:cubicBezTo>
                  <a:cubicBezTo>
                    <a:pt x="341" y="713"/>
                    <a:pt x="418" y="738"/>
                    <a:pt x="491" y="738"/>
                  </a:cubicBezTo>
                  <a:cubicBezTo>
                    <a:pt x="787" y="738"/>
                    <a:pt x="1029" y="327"/>
                    <a:pt x="735" y="86"/>
                  </a:cubicBezTo>
                  <a:cubicBezTo>
                    <a:pt x="662" y="26"/>
                    <a:pt x="586" y="1"/>
                    <a:pt x="514" y="1"/>
                  </a:cubicBezTo>
                  <a:close/>
                </a:path>
              </a:pathLst>
            </a:custGeom>
            <a:solidFill>
              <a:srgbClr val="4F99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2"/>
          <p:cNvGrpSpPr/>
          <p:nvPr/>
        </p:nvGrpSpPr>
        <p:grpSpPr>
          <a:xfrm rot="-5400000">
            <a:off x="6963891" y="93879"/>
            <a:ext cx="161913" cy="145916"/>
            <a:chOff x="7737341" y="1046941"/>
            <a:chExt cx="161913" cy="145916"/>
          </a:xfrm>
        </p:grpSpPr>
        <p:sp>
          <p:nvSpPr>
            <p:cNvPr id="448" name="Google Shape;448;p2"/>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 Slide_1_1">
    <p:spTree>
      <p:nvGrpSpPr>
        <p:cNvPr id="1" name="Shape 5624"/>
        <p:cNvGrpSpPr/>
        <p:nvPr/>
      </p:nvGrpSpPr>
      <p:grpSpPr>
        <a:xfrm>
          <a:off x="0" y="0"/>
          <a:ext cx="0" cy="0"/>
          <a:chOff x="0" y="0"/>
          <a:chExt cx="0" cy="0"/>
        </a:xfrm>
      </p:grpSpPr>
      <p:sp>
        <p:nvSpPr>
          <p:cNvPr id="5625" name="Google Shape;5625;p20"/>
          <p:cNvSpPr txBox="1">
            <a:spLocks noGrp="1"/>
          </p:cNvSpPr>
          <p:nvPr>
            <p:ph type="title"/>
          </p:nvPr>
        </p:nvSpPr>
        <p:spPr>
          <a:xfrm>
            <a:off x="6581919" y="1869192"/>
            <a:ext cx="1828500" cy="573000"/>
          </a:xfrm>
          <a:prstGeom prst="rect">
            <a:avLst/>
          </a:prstGeom>
          <a:noFill/>
          <a:ln>
            <a:noFill/>
          </a:ln>
        </p:spPr>
        <p:txBody>
          <a:bodyPr spcFirstLastPara="1" wrap="square" lIns="0" tIns="0" rIns="0" bIns="0" anchor="b" anchorCtr="0">
            <a:noAutofit/>
          </a:bodyPr>
          <a:lstStyle>
            <a:lvl1pPr lvl="0" algn="r"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626" name="Google Shape;5626;p20"/>
          <p:cNvSpPr txBox="1">
            <a:spLocks noGrp="1"/>
          </p:cNvSpPr>
          <p:nvPr>
            <p:ph type="subTitle" idx="1"/>
          </p:nvPr>
        </p:nvSpPr>
        <p:spPr>
          <a:xfrm>
            <a:off x="5186819" y="2496004"/>
            <a:ext cx="3287400" cy="13089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None/>
              <a:defRPr sz="1400">
                <a:latin typeface="Nunito"/>
                <a:ea typeface="Nunito"/>
                <a:cs typeface="Nunito"/>
                <a:sym typeface="Nunito"/>
              </a:defRPr>
            </a:lvl1pPr>
            <a:lvl2pPr lvl="1" algn="r" rtl="0">
              <a:lnSpc>
                <a:spcPct val="115000"/>
              </a:lnSpc>
              <a:spcBef>
                <a:spcPts val="0"/>
              </a:spcBef>
              <a:spcAft>
                <a:spcPts val="0"/>
              </a:spcAft>
              <a:buNone/>
              <a:defRPr sz="1400">
                <a:latin typeface="Nunito"/>
                <a:ea typeface="Nunito"/>
                <a:cs typeface="Nunito"/>
                <a:sym typeface="Nunito"/>
              </a:defRPr>
            </a:lvl2pPr>
            <a:lvl3pPr lvl="2" algn="r" rtl="0">
              <a:lnSpc>
                <a:spcPct val="115000"/>
              </a:lnSpc>
              <a:spcBef>
                <a:spcPts val="0"/>
              </a:spcBef>
              <a:spcAft>
                <a:spcPts val="0"/>
              </a:spcAft>
              <a:buNone/>
              <a:defRPr sz="1400">
                <a:latin typeface="Nunito"/>
                <a:ea typeface="Nunito"/>
                <a:cs typeface="Nunito"/>
                <a:sym typeface="Nunito"/>
              </a:defRPr>
            </a:lvl3pPr>
            <a:lvl4pPr lvl="3" algn="r" rtl="0">
              <a:lnSpc>
                <a:spcPct val="115000"/>
              </a:lnSpc>
              <a:spcBef>
                <a:spcPts val="0"/>
              </a:spcBef>
              <a:spcAft>
                <a:spcPts val="0"/>
              </a:spcAft>
              <a:buNone/>
              <a:defRPr sz="1400">
                <a:latin typeface="Nunito"/>
                <a:ea typeface="Nunito"/>
                <a:cs typeface="Nunito"/>
                <a:sym typeface="Nunito"/>
              </a:defRPr>
            </a:lvl4pPr>
            <a:lvl5pPr lvl="4" algn="r" rtl="0">
              <a:lnSpc>
                <a:spcPct val="115000"/>
              </a:lnSpc>
              <a:spcBef>
                <a:spcPts val="0"/>
              </a:spcBef>
              <a:spcAft>
                <a:spcPts val="0"/>
              </a:spcAft>
              <a:buNone/>
              <a:defRPr sz="1400">
                <a:latin typeface="Nunito"/>
                <a:ea typeface="Nunito"/>
                <a:cs typeface="Nunito"/>
                <a:sym typeface="Nunito"/>
              </a:defRPr>
            </a:lvl5pPr>
            <a:lvl6pPr lvl="5" algn="r" rtl="0">
              <a:lnSpc>
                <a:spcPct val="115000"/>
              </a:lnSpc>
              <a:spcBef>
                <a:spcPts val="0"/>
              </a:spcBef>
              <a:spcAft>
                <a:spcPts val="0"/>
              </a:spcAft>
              <a:buNone/>
              <a:defRPr sz="1400">
                <a:latin typeface="Nunito"/>
                <a:ea typeface="Nunito"/>
                <a:cs typeface="Nunito"/>
                <a:sym typeface="Nunito"/>
              </a:defRPr>
            </a:lvl6pPr>
            <a:lvl7pPr lvl="6" algn="r" rtl="0">
              <a:lnSpc>
                <a:spcPct val="115000"/>
              </a:lnSpc>
              <a:spcBef>
                <a:spcPts val="0"/>
              </a:spcBef>
              <a:spcAft>
                <a:spcPts val="0"/>
              </a:spcAft>
              <a:buNone/>
              <a:defRPr sz="1400">
                <a:latin typeface="Nunito"/>
                <a:ea typeface="Nunito"/>
                <a:cs typeface="Nunito"/>
                <a:sym typeface="Nunito"/>
              </a:defRPr>
            </a:lvl7pPr>
            <a:lvl8pPr lvl="7" algn="r" rtl="0">
              <a:lnSpc>
                <a:spcPct val="115000"/>
              </a:lnSpc>
              <a:spcBef>
                <a:spcPts val="0"/>
              </a:spcBef>
              <a:spcAft>
                <a:spcPts val="0"/>
              </a:spcAft>
              <a:buNone/>
              <a:defRPr sz="1400">
                <a:latin typeface="Nunito"/>
                <a:ea typeface="Nunito"/>
                <a:cs typeface="Nunito"/>
                <a:sym typeface="Nunito"/>
              </a:defRPr>
            </a:lvl8pPr>
            <a:lvl9pPr lvl="8" algn="r" rtl="0">
              <a:lnSpc>
                <a:spcPct val="115000"/>
              </a:lnSpc>
              <a:spcBef>
                <a:spcPts val="0"/>
              </a:spcBef>
              <a:spcAft>
                <a:spcPts val="0"/>
              </a:spcAft>
              <a:buNone/>
              <a:defRPr sz="1400">
                <a:latin typeface="Nunito"/>
                <a:ea typeface="Nunito"/>
                <a:cs typeface="Nunito"/>
                <a:sym typeface="Nunito"/>
              </a:defRPr>
            </a:lvl9pPr>
          </a:lstStyle>
          <a:p>
            <a:endParaRPr/>
          </a:p>
        </p:txBody>
      </p:sp>
      <p:sp>
        <p:nvSpPr>
          <p:cNvPr id="5627" name="Google Shape;5627;p20"/>
          <p:cNvSpPr/>
          <p:nvPr/>
        </p:nvSpPr>
        <p:spPr>
          <a:xfrm>
            <a:off x="5254450" y="4574300"/>
            <a:ext cx="3947285" cy="616031"/>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0"/>
          <p:cNvSpPr/>
          <p:nvPr/>
        </p:nvSpPr>
        <p:spPr>
          <a:xfrm flipH="1">
            <a:off x="-64403"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29" name="Google Shape;5629;p20"/>
          <p:cNvGrpSpPr/>
          <p:nvPr/>
        </p:nvGrpSpPr>
        <p:grpSpPr>
          <a:xfrm flipH="1">
            <a:off x="8021717" y="-112597"/>
            <a:ext cx="1074149" cy="686771"/>
            <a:chOff x="-206267" y="355694"/>
            <a:chExt cx="1406323" cy="899150"/>
          </a:xfrm>
        </p:grpSpPr>
        <p:sp>
          <p:nvSpPr>
            <p:cNvPr id="5630" name="Google Shape;5630;p20"/>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0"/>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0"/>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0"/>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0"/>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0"/>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0"/>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0"/>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8" name="Google Shape;5638;p20"/>
          <p:cNvGrpSpPr/>
          <p:nvPr/>
        </p:nvGrpSpPr>
        <p:grpSpPr>
          <a:xfrm>
            <a:off x="7912721" y="3872132"/>
            <a:ext cx="1289014" cy="1411882"/>
            <a:chOff x="2318158" y="4088320"/>
            <a:chExt cx="1256104" cy="1375835"/>
          </a:xfrm>
        </p:grpSpPr>
        <p:sp>
          <p:nvSpPr>
            <p:cNvPr id="5639" name="Google Shape;5639;p20"/>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0"/>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0"/>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0"/>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0"/>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0"/>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0"/>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0"/>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0"/>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0"/>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0"/>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0"/>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0"/>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0"/>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0"/>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0"/>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0"/>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0"/>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0"/>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0"/>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0"/>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0"/>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0"/>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0"/>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0"/>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0"/>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0"/>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0"/>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0"/>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0"/>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0"/>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0"/>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0"/>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0"/>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0"/>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0"/>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0"/>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0"/>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0"/>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0"/>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0"/>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0"/>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0"/>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0"/>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0"/>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0"/>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0"/>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0"/>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0"/>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0"/>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9" name="Google Shape;5689;p20"/>
          <p:cNvGrpSpPr/>
          <p:nvPr/>
        </p:nvGrpSpPr>
        <p:grpSpPr>
          <a:xfrm rot="7057695">
            <a:off x="-197888" y="4686469"/>
            <a:ext cx="872880" cy="391702"/>
            <a:chOff x="8502760" y="3542528"/>
            <a:chExt cx="711519" cy="319269"/>
          </a:xfrm>
        </p:grpSpPr>
        <p:sp>
          <p:nvSpPr>
            <p:cNvPr id="5690" name="Google Shape;5690;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9" name="Google Shape;5699;p20"/>
          <p:cNvGrpSpPr/>
          <p:nvPr/>
        </p:nvGrpSpPr>
        <p:grpSpPr>
          <a:xfrm flipH="1">
            <a:off x="35964" y="-144577"/>
            <a:ext cx="809979" cy="830659"/>
            <a:chOff x="7973149" y="-201092"/>
            <a:chExt cx="1116750" cy="1145263"/>
          </a:xfrm>
        </p:grpSpPr>
        <p:sp>
          <p:nvSpPr>
            <p:cNvPr id="5700" name="Google Shape;5700;p20"/>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0"/>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0"/>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0"/>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0"/>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0"/>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0"/>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0"/>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0"/>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0"/>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0"/>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0"/>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0"/>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0"/>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0"/>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0"/>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0"/>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0"/>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0"/>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0"/>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0"/>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0"/>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0"/>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0"/>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0"/>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0"/>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0"/>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0"/>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0"/>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0"/>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0"/>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0"/>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0"/>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0"/>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0"/>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0"/>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0"/>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0"/>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0"/>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0"/>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20"/>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20"/>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20"/>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20"/>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0"/>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0"/>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0"/>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0"/>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0"/>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0"/>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0"/>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0"/>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0"/>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20"/>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20"/>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20"/>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20"/>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20"/>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20"/>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20"/>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20"/>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1" name="Google Shape;5761;p20"/>
          <p:cNvGrpSpPr/>
          <p:nvPr/>
        </p:nvGrpSpPr>
        <p:grpSpPr>
          <a:xfrm rot="5400000" flipH="1">
            <a:off x="1460642" y="69155"/>
            <a:ext cx="117436" cy="105833"/>
            <a:chOff x="7737341" y="1046941"/>
            <a:chExt cx="161913" cy="145916"/>
          </a:xfrm>
        </p:grpSpPr>
        <p:sp>
          <p:nvSpPr>
            <p:cNvPr id="5762" name="Google Shape;5762;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5" name="Google Shape;5765;p20"/>
          <p:cNvGrpSpPr/>
          <p:nvPr/>
        </p:nvGrpSpPr>
        <p:grpSpPr>
          <a:xfrm>
            <a:off x="309338" y="-112607"/>
            <a:ext cx="687043" cy="689217"/>
            <a:chOff x="-566600" y="186057"/>
            <a:chExt cx="1240151" cy="1244074"/>
          </a:xfrm>
        </p:grpSpPr>
        <p:sp>
          <p:nvSpPr>
            <p:cNvPr id="5766" name="Google Shape;5766;p20"/>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20"/>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20"/>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20"/>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20"/>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20"/>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20"/>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20"/>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20"/>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20"/>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20"/>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20"/>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20"/>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20"/>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20"/>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20"/>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20"/>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20"/>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20"/>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20"/>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20"/>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20"/>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20"/>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20"/>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20"/>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20"/>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20"/>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3" name="Google Shape;5793;p20"/>
          <p:cNvGrpSpPr/>
          <p:nvPr/>
        </p:nvGrpSpPr>
        <p:grpSpPr>
          <a:xfrm>
            <a:off x="752783" y="-139208"/>
            <a:ext cx="499188" cy="482707"/>
            <a:chOff x="-168381" y="-168706"/>
            <a:chExt cx="901061" cy="871312"/>
          </a:xfrm>
        </p:grpSpPr>
        <p:sp>
          <p:nvSpPr>
            <p:cNvPr id="5794" name="Google Shape;5794;p20"/>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rgbClr val="D5914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20"/>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20"/>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20"/>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20"/>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20"/>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20"/>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20"/>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20"/>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20"/>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20"/>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20"/>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20"/>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20"/>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20"/>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20"/>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20"/>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20"/>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20"/>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13" name="Google Shape;5813;p20"/>
          <p:cNvGrpSpPr/>
          <p:nvPr/>
        </p:nvGrpSpPr>
        <p:grpSpPr>
          <a:xfrm flipH="1">
            <a:off x="1680118" y="-121094"/>
            <a:ext cx="397610" cy="555774"/>
            <a:chOff x="1897495" y="-461400"/>
            <a:chExt cx="815443" cy="1139815"/>
          </a:xfrm>
        </p:grpSpPr>
        <p:sp>
          <p:nvSpPr>
            <p:cNvPr id="5814" name="Google Shape;5814;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20"/>
          <p:cNvGrpSpPr/>
          <p:nvPr/>
        </p:nvGrpSpPr>
        <p:grpSpPr>
          <a:xfrm flipH="1">
            <a:off x="8607871" y="-11082"/>
            <a:ext cx="519193" cy="813144"/>
            <a:chOff x="1897495" y="-461400"/>
            <a:chExt cx="815443" cy="1139815"/>
          </a:xfrm>
        </p:grpSpPr>
        <p:sp>
          <p:nvSpPr>
            <p:cNvPr id="5837" name="Google Shape;5837;p20"/>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20"/>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20"/>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20"/>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20"/>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20"/>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20"/>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20"/>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20"/>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20"/>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20"/>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20"/>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20"/>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20"/>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20"/>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20"/>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20"/>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20"/>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20"/>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20"/>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20"/>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20"/>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9" name="Google Shape;5859;p20"/>
          <p:cNvGrpSpPr/>
          <p:nvPr/>
        </p:nvGrpSpPr>
        <p:grpSpPr>
          <a:xfrm flipH="1">
            <a:off x="8398282" y="907609"/>
            <a:ext cx="880479" cy="667378"/>
            <a:chOff x="-320607" y="2105391"/>
            <a:chExt cx="1152762" cy="873760"/>
          </a:xfrm>
        </p:grpSpPr>
        <p:sp>
          <p:nvSpPr>
            <p:cNvPr id="5860" name="Google Shape;5860;p20"/>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20"/>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20"/>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20"/>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20"/>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20"/>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20"/>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20"/>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20"/>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20"/>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20"/>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20"/>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20"/>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20"/>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20"/>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20"/>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20"/>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20"/>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20"/>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9" name="Google Shape;5879;p20"/>
          <p:cNvGrpSpPr/>
          <p:nvPr/>
        </p:nvGrpSpPr>
        <p:grpSpPr>
          <a:xfrm rot="5400000" flipH="1">
            <a:off x="8808755" y="903605"/>
            <a:ext cx="117436" cy="105833"/>
            <a:chOff x="7737341" y="1046941"/>
            <a:chExt cx="161913" cy="145916"/>
          </a:xfrm>
        </p:grpSpPr>
        <p:sp>
          <p:nvSpPr>
            <p:cNvPr id="5880" name="Google Shape;5880;p20"/>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20"/>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20"/>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3" name="Google Shape;5883;p20"/>
          <p:cNvGrpSpPr/>
          <p:nvPr/>
        </p:nvGrpSpPr>
        <p:grpSpPr>
          <a:xfrm rot="-2542812">
            <a:off x="7507421" y="-93710"/>
            <a:ext cx="872869" cy="391714"/>
            <a:chOff x="8502760" y="3542528"/>
            <a:chExt cx="711519" cy="319269"/>
          </a:xfrm>
        </p:grpSpPr>
        <p:sp>
          <p:nvSpPr>
            <p:cNvPr id="5884" name="Google Shape;5884;p20"/>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20"/>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20"/>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20"/>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20"/>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20"/>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20"/>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20"/>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20"/>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Title Slide_1_1_1">
    <p:spTree>
      <p:nvGrpSpPr>
        <p:cNvPr id="1" name="Shape 5893"/>
        <p:cNvGrpSpPr/>
        <p:nvPr/>
      </p:nvGrpSpPr>
      <p:grpSpPr>
        <a:xfrm>
          <a:off x="0" y="0"/>
          <a:ext cx="0" cy="0"/>
          <a:chOff x="0" y="0"/>
          <a:chExt cx="0" cy="0"/>
        </a:xfrm>
      </p:grpSpPr>
      <p:sp>
        <p:nvSpPr>
          <p:cNvPr id="5894" name="Google Shape;5894;p21"/>
          <p:cNvSpPr/>
          <p:nvPr/>
        </p:nvSpPr>
        <p:spPr>
          <a:xfrm rot="5400000">
            <a:off x="-1276700" y="3409374"/>
            <a:ext cx="3000054" cy="468199"/>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21"/>
          <p:cNvSpPr/>
          <p:nvPr/>
        </p:nvSpPr>
        <p:spPr>
          <a:xfrm>
            <a:off x="5828166" y="-32958"/>
            <a:ext cx="3377637" cy="527437"/>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6" name="Google Shape;5896;p21"/>
          <p:cNvGrpSpPr/>
          <p:nvPr/>
        </p:nvGrpSpPr>
        <p:grpSpPr>
          <a:xfrm rot="10800000">
            <a:off x="7993544" y="4536581"/>
            <a:ext cx="1074149" cy="686771"/>
            <a:chOff x="-206267" y="355694"/>
            <a:chExt cx="1406323" cy="899150"/>
          </a:xfrm>
        </p:grpSpPr>
        <p:sp>
          <p:nvSpPr>
            <p:cNvPr id="5897" name="Google Shape;5897;p21"/>
            <p:cNvSpPr/>
            <p:nvPr/>
          </p:nvSpPr>
          <p:spPr>
            <a:xfrm>
              <a:off x="-206267" y="355694"/>
              <a:ext cx="1329334" cy="847138"/>
            </a:xfrm>
            <a:custGeom>
              <a:avLst/>
              <a:gdLst/>
              <a:ahLst/>
              <a:cxnLst/>
              <a:rect l="l" t="t" r="r" b="b"/>
              <a:pathLst>
                <a:path w="44374" h="28278" extrusionOk="0">
                  <a:moveTo>
                    <a:pt x="486" y="0"/>
                  </a:moveTo>
                  <a:cubicBezTo>
                    <a:pt x="131" y="0"/>
                    <a:pt x="1" y="542"/>
                    <a:pt x="380" y="606"/>
                  </a:cubicBezTo>
                  <a:cubicBezTo>
                    <a:pt x="7585" y="1873"/>
                    <a:pt x="13723" y="6143"/>
                    <a:pt x="19227" y="10713"/>
                  </a:cubicBezTo>
                  <a:cubicBezTo>
                    <a:pt x="21862" y="12914"/>
                    <a:pt x="24397" y="15149"/>
                    <a:pt x="26832" y="17518"/>
                  </a:cubicBezTo>
                  <a:cubicBezTo>
                    <a:pt x="29134" y="19786"/>
                    <a:pt x="31436" y="22021"/>
                    <a:pt x="34038" y="23956"/>
                  </a:cubicBezTo>
                  <a:cubicBezTo>
                    <a:pt x="35472" y="24990"/>
                    <a:pt x="37006" y="25957"/>
                    <a:pt x="38641" y="26658"/>
                  </a:cubicBezTo>
                  <a:cubicBezTo>
                    <a:pt x="39408" y="27025"/>
                    <a:pt x="40242" y="27325"/>
                    <a:pt x="41076" y="27592"/>
                  </a:cubicBezTo>
                  <a:cubicBezTo>
                    <a:pt x="42010" y="27858"/>
                    <a:pt x="42944" y="27925"/>
                    <a:pt x="43845" y="28259"/>
                  </a:cubicBezTo>
                  <a:cubicBezTo>
                    <a:pt x="43882" y="28271"/>
                    <a:pt x="43918" y="28277"/>
                    <a:pt x="43951" y="28277"/>
                  </a:cubicBezTo>
                  <a:cubicBezTo>
                    <a:pt x="44271" y="28277"/>
                    <a:pt x="44374" y="27746"/>
                    <a:pt x="44011" y="27625"/>
                  </a:cubicBezTo>
                  <a:cubicBezTo>
                    <a:pt x="43211" y="27358"/>
                    <a:pt x="42377" y="27291"/>
                    <a:pt x="41543" y="27058"/>
                  </a:cubicBezTo>
                  <a:cubicBezTo>
                    <a:pt x="40776" y="26858"/>
                    <a:pt x="40008" y="26591"/>
                    <a:pt x="39241" y="26257"/>
                  </a:cubicBezTo>
                  <a:cubicBezTo>
                    <a:pt x="37774" y="25624"/>
                    <a:pt x="36373" y="24823"/>
                    <a:pt x="35038" y="23889"/>
                  </a:cubicBezTo>
                  <a:cubicBezTo>
                    <a:pt x="32370" y="22054"/>
                    <a:pt x="30035" y="19786"/>
                    <a:pt x="27733" y="17518"/>
                  </a:cubicBezTo>
                  <a:cubicBezTo>
                    <a:pt x="25298" y="15183"/>
                    <a:pt x="22796" y="12914"/>
                    <a:pt x="20194" y="10713"/>
                  </a:cubicBezTo>
                  <a:cubicBezTo>
                    <a:pt x="17492" y="8445"/>
                    <a:pt x="14657" y="6243"/>
                    <a:pt x="11622" y="4375"/>
                  </a:cubicBezTo>
                  <a:cubicBezTo>
                    <a:pt x="8219" y="2307"/>
                    <a:pt x="4483" y="706"/>
                    <a:pt x="547" y="5"/>
                  </a:cubicBezTo>
                  <a:cubicBezTo>
                    <a:pt x="526" y="2"/>
                    <a:pt x="506" y="0"/>
                    <a:pt x="4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21"/>
            <p:cNvSpPr/>
            <p:nvPr/>
          </p:nvSpPr>
          <p:spPr>
            <a:xfrm>
              <a:off x="597494" y="885935"/>
              <a:ext cx="69981" cy="159014"/>
            </a:xfrm>
            <a:custGeom>
              <a:avLst/>
              <a:gdLst/>
              <a:ahLst/>
              <a:cxnLst/>
              <a:rect l="l" t="t" r="r" b="b"/>
              <a:pathLst>
                <a:path w="2336" h="5308" extrusionOk="0">
                  <a:moveTo>
                    <a:pt x="793" y="0"/>
                  </a:moveTo>
                  <a:cubicBezTo>
                    <a:pt x="659" y="0"/>
                    <a:pt x="517" y="84"/>
                    <a:pt x="501" y="250"/>
                  </a:cubicBezTo>
                  <a:cubicBezTo>
                    <a:pt x="401" y="1385"/>
                    <a:pt x="0" y="2419"/>
                    <a:pt x="267" y="3553"/>
                  </a:cubicBezTo>
                  <a:cubicBezTo>
                    <a:pt x="401" y="4020"/>
                    <a:pt x="601" y="5020"/>
                    <a:pt x="1101" y="5254"/>
                  </a:cubicBezTo>
                  <a:cubicBezTo>
                    <a:pt x="1185" y="5291"/>
                    <a:pt x="1261" y="5308"/>
                    <a:pt x="1330" y="5308"/>
                  </a:cubicBezTo>
                  <a:cubicBezTo>
                    <a:pt x="1508" y="5308"/>
                    <a:pt x="1639" y="5198"/>
                    <a:pt x="1735" y="5054"/>
                  </a:cubicBezTo>
                  <a:cubicBezTo>
                    <a:pt x="1768" y="5020"/>
                    <a:pt x="1802" y="4987"/>
                    <a:pt x="1802" y="4954"/>
                  </a:cubicBezTo>
                  <a:cubicBezTo>
                    <a:pt x="1902" y="4754"/>
                    <a:pt x="1968" y="4553"/>
                    <a:pt x="2035" y="4353"/>
                  </a:cubicBezTo>
                  <a:cubicBezTo>
                    <a:pt x="2335" y="3119"/>
                    <a:pt x="1535" y="1818"/>
                    <a:pt x="1235" y="651"/>
                  </a:cubicBezTo>
                  <a:cubicBezTo>
                    <a:pt x="1201" y="517"/>
                    <a:pt x="1101" y="484"/>
                    <a:pt x="1001" y="484"/>
                  </a:cubicBezTo>
                  <a:cubicBezTo>
                    <a:pt x="1001" y="384"/>
                    <a:pt x="1034" y="317"/>
                    <a:pt x="1034" y="250"/>
                  </a:cubicBezTo>
                  <a:cubicBezTo>
                    <a:pt x="1051" y="84"/>
                    <a:pt x="926" y="0"/>
                    <a:pt x="7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21"/>
            <p:cNvSpPr/>
            <p:nvPr/>
          </p:nvSpPr>
          <p:spPr>
            <a:xfrm>
              <a:off x="702218" y="915411"/>
              <a:ext cx="138134" cy="70969"/>
            </a:xfrm>
            <a:custGeom>
              <a:avLst/>
              <a:gdLst/>
              <a:ahLst/>
              <a:cxnLst/>
              <a:rect l="l" t="t" r="r" b="b"/>
              <a:pathLst>
                <a:path w="4611" h="2369" extrusionOk="0">
                  <a:moveTo>
                    <a:pt x="3670" y="0"/>
                  </a:moveTo>
                  <a:cubicBezTo>
                    <a:pt x="3399" y="0"/>
                    <a:pt x="3117" y="57"/>
                    <a:pt x="2942" y="100"/>
                  </a:cubicBezTo>
                  <a:cubicBezTo>
                    <a:pt x="1875" y="300"/>
                    <a:pt x="974" y="1034"/>
                    <a:pt x="207" y="1735"/>
                  </a:cubicBezTo>
                  <a:cubicBezTo>
                    <a:pt x="0" y="1916"/>
                    <a:pt x="174" y="2177"/>
                    <a:pt x="387" y="2177"/>
                  </a:cubicBezTo>
                  <a:cubicBezTo>
                    <a:pt x="448" y="2177"/>
                    <a:pt x="514" y="2154"/>
                    <a:pt x="574" y="2102"/>
                  </a:cubicBezTo>
                  <a:cubicBezTo>
                    <a:pt x="607" y="2202"/>
                    <a:pt x="674" y="2269"/>
                    <a:pt x="774" y="2269"/>
                  </a:cubicBezTo>
                  <a:cubicBezTo>
                    <a:pt x="807" y="2302"/>
                    <a:pt x="841" y="2302"/>
                    <a:pt x="874" y="2302"/>
                  </a:cubicBezTo>
                  <a:cubicBezTo>
                    <a:pt x="908" y="2302"/>
                    <a:pt x="941" y="2335"/>
                    <a:pt x="1008" y="2335"/>
                  </a:cubicBezTo>
                  <a:cubicBezTo>
                    <a:pt x="1041" y="2369"/>
                    <a:pt x="1108" y="2369"/>
                    <a:pt x="1174" y="2369"/>
                  </a:cubicBezTo>
                  <a:cubicBezTo>
                    <a:pt x="1241" y="2335"/>
                    <a:pt x="1308" y="2335"/>
                    <a:pt x="1375" y="2302"/>
                  </a:cubicBezTo>
                  <a:cubicBezTo>
                    <a:pt x="1508" y="2302"/>
                    <a:pt x="1675" y="2269"/>
                    <a:pt x="1842" y="2202"/>
                  </a:cubicBezTo>
                  <a:cubicBezTo>
                    <a:pt x="3076" y="2068"/>
                    <a:pt x="4610" y="1635"/>
                    <a:pt x="4410" y="434"/>
                  </a:cubicBezTo>
                  <a:cubicBezTo>
                    <a:pt x="4354" y="95"/>
                    <a:pt x="4021" y="0"/>
                    <a:pt x="3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21"/>
            <p:cNvSpPr/>
            <p:nvPr/>
          </p:nvSpPr>
          <p:spPr>
            <a:xfrm>
              <a:off x="751374" y="1028883"/>
              <a:ext cx="62971" cy="125642"/>
            </a:xfrm>
            <a:custGeom>
              <a:avLst/>
              <a:gdLst/>
              <a:ahLst/>
              <a:cxnLst/>
              <a:rect l="l" t="t" r="r" b="b"/>
              <a:pathLst>
                <a:path w="2102" h="4194" extrusionOk="0">
                  <a:moveTo>
                    <a:pt x="680" y="0"/>
                  </a:moveTo>
                  <a:cubicBezTo>
                    <a:pt x="571" y="0"/>
                    <a:pt x="457" y="56"/>
                    <a:pt x="401" y="182"/>
                  </a:cubicBezTo>
                  <a:cubicBezTo>
                    <a:pt x="0" y="1116"/>
                    <a:pt x="34" y="2283"/>
                    <a:pt x="367" y="3251"/>
                  </a:cubicBezTo>
                  <a:cubicBezTo>
                    <a:pt x="491" y="3621"/>
                    <a:pt x="816" y="4194"/>
                    <a:pt x="1207" y="4194"/>
                  </a:cubicBezTo>
                  <a:cubicBezTo>
                    <a:pt x="1343" y="4194"/>
                    <a:pt x="1488" y="4124"/>
                    <a:pt x="1635" y="3951"/>
                  </a:cubicBezTo>
                  <a:cubicBezTo>
                    <a:pt x="2102" y="3351"/>
                    <a:pt x="1868" y="2450"/>
                    <a:pt x="1735" y="1783"/>
                  </a:cubicBezTo>
                  <a:cubicBezTo>
                    <a:pt x="1635" y="1416"/>
                    <a:pt x="1435" y="349"/>
                    <a:pt x="934" y="282"/>
                  </a:cubicBezTo>
                  <a:cubicBezTo>
                    <a:pt x="973" y="107"/>
                    <a:pt x="832" y="0"/>
                    <a:pt x="6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21"/>
            <p:cNvSpPr/>
            <p:nvPr/>
          </p:nvSpPr>
          <p:spPr>
            <a:xfrm>
              <a:off x="853402" y="1015612"/>
              <a:ext cx="117823" cy="84001"/>
            </a:xfrm>
            <a:custGeom>
              <a:avLst/>
              <a:gdLst/>
              <a:ahLst/>
              <a:cxnLst/>
              <a:rect l="l" t="t" r="r" b="b"/>
              <a:pathLst>
                <a:path w="3933" h="2804" extrusionOk="0">
                  <a:moveTo>
                    <a:pt x="2844" y="0"/>
                  </a:moveTo>
                  <a:cubicBezTo>
                    <a:pt x="2375" y="0"/>
                    <a:pt x="1847" y="391"/>
                    <a:pt x="1531" y="658"/>
                  </a:cubicBezTo>
                  <a:cubicBezTo>
                    <a:pt x="964" y="1092"/>
                    <a:pt x="297" y="1759"/>
                    <a:pt x="64" y="2493"/>
                  </a:cubicBezTo>
                  <a:cubicBezTo>
                    <a:pt x="1" y="2681"/>
                    <a:pt x="160" y="2803"/>
                    <a:pt x="321" y="2803"/>
                  </a:cubicBezTo>
                  <a:cubicBezTo>
                    <a:pt x="417" y="2803"/>
                    <a:pt x="514" y="2759"/>
                    <a:pt x="564" y="2660"/>
                  </a:cubicBezTo>
                  <a:cubicBezTo>
                    <a:pt x="588" y="2708"/>
                    <a:pt x="631" y="2739"/>
                    <a:pt x="691" y="2739"/>
                  </a:cubicBezTo>
                  <a:cubicBezTo>
                    <a:pt x="713" y="2739"/>
                    <a:pt x="737" y="2735"/>
                    <a:pt x="764" y="2726"/>
                  </a:cubicBezTo>
                  <a:cubicBezTo>
                    <a:pt x="1565" y="2626"/>
                    <a:pt x="2465" y="2459"/>
                    <a:pt x="3132" y="1959"/>
                  </a:cubicBezTo>
                  <a:cubicBezTo>
                    <a:pt x="3666" y="1559"/>
                    <a:pt x="3933" y="691"/>
                    <a:pt x="3333" y="191"/>
                  </a:cubicBezTo>
                  <a:cubicBezTo>
                    <a:pt x="3187" y="55"/>
                    <a:pt x="3020"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21"/>
            <p:cNvSpPr/>
            <p:nvPr/>
          </p:nvSpPr>
          <p:spPr>
            <a:xfrm>
              <a:off x="921251" y="1139478"/>
              <a:ext cx="62971" cy="115366"/>
            </a:xfrm>
            <a:custGeom>
              <a:avLst/>
              <a:gdLst/>
              <a:ahLst/>
              <a:cxnLst/>
              <a:rect l="l" t="t" r="r" b="b"/>
              <a:pathLst>
                <a:path w="2102" h="3851" extrusionOk="0">
                  <a:moveTo>
                    <a:pt x="388" y="1"/>
                  </a:moveTo>
                  <a:cubicBezTo>
                    <a:pt x="284" y="1"/>
                    <a:pt x="184" y="59"/>
                    <a:pt x="167" y="192"/>
                  </a:cubicBezTo>
                  <a:cubicBezTo>
                    <a:pt x="0" y="1193"/>
                    <a:pt x="67" y="2127"/>
                    <a:pt x="467" y="3028"/>
                  </a:cubicBezTo>
                  <a:cubicBezTo>
                    <a:pt x="597" y="3288"/>
                    <a:pt x="929" y="3851"/>
                    <a:pt x="1291" y="3851"/>
                  </a:cubicBezTo>
                  <a:cubicBezTo>
                    <a:pt x="1393" y="3851"/>
                    <a:pt x="1498" y="3806"/>
                    <a:pt x="1601" y="3695"/>
                  </a:cubicBezTo>
                  <a:cubicBezTo>
                    <a:pt x="2102" y="3161"/>
                    <a:pt x="1968" y="2394"/>
                    <a:pt x="1768" y="1760"/>
                  </a:cubicBezTo>
                  <a:cubicBezTo>
                    <a:pt x="1601" y="1193"/>
                    <a:pt x="1301" y="393"/>
                    <a:pt x="701" y="192"/>
                  </a:cubicBezTo>
                  <a:cubicBezTo>
                    <a:pt x="684" y="176"/>
                    <a:pt x="676" y="176"/>
                    <a:pt x="667" y="176"/>
                  </a:cubicBezTo>
                  <a:cubicBezTo>
                    <a:pt x="659" y="176"/>
                    <a:pt x="651" y="176"/>
                    <a:pt x="634" y="159"/>
                  </a:cubicBezTo>
                  <a:cubicBezTo>
                    <a:pt x="601" y="59"/>
                    <a:pt x="492"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21"/>
            <p:cNvSpPr/>
            <p:nvPr/>
          </p:nvSpPr>
          <p:spPr>
            <a:xfrm>
              <a:off x="999165" y="1094485"/>
              <a:ext cx="88974" cy="73576"/>
            </a:xfrm>
            <a:custGeom>
              <a:avLst/>
              <a:gdLst/>
              <a:ahLst/>
              <a:cxnLst/>
              <a:rect l="l" t="t" r="r" b="b"/>
              <a:pathLst>
                <a:path w="2970" h="2456" extrusionOk="0">
                  <a:moveTo>
                    <a:pt x="2122" y="1"/>
                  </a:moveTo>
                  <a:cubicBezTo>
                    <a:pt x="1736" y="1"/>
                    <a:pt x="1337" y="359"/>
                    <a:pt x="1102" y="594"/>
                  </a:cubicBezTo>
                  <a:cubicBezTo>
                    <a:pt x="668" y="961"/>
                    <a:pt x="201" y="1494"/>
                    <a:pt x="34" y="2028"/>
                  </a:cubicBezTo>
                  <a:cubicBezTo>
                    <a:pt x="1" y="2228"/>
                    <a:pt x="101" y="2328"/>
                    <a:pt x="234" y="2362"/>
                  </a:cubicBezTo>
                  <a:cubicBezTo>
                    <a:pt x="305" y="2409"/>
                    <a:pt x="376" y="2456"/>
                    <a:pt x="459" y="2456"/>
                  </a:cubicBezTo>
                  <a:cubicBezTo>
                    <a:pt x="493" y="2456"/>
                    <a:pt x="529" y="2448"/>
                    <a:pt x="568" y="2428"/>
                  </a:cubicBezTo>
                  <a:cubicBezTo>
                    <a:pt x="1168" y="2161"/>
                    <a:pt x="1769" y="2061"/>
                    <a:pt x="2303" y="1628"/>
                  </a:cubicBezTo>
                  <a:cubicBezTo>
                    <a:pt x="2670" y="1327"/>
                    <a:pt x="2970" y="427"/>
                    <a:pt x="2436" y="93"/>
                  </a:cubicBezTo>
                  <a:cubicBezTo>
                    <a:pt x="2335" y="28"/>
                    <a:pt x="2229" y="1"/>
                    <a:pt x="21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21"/>
            <p:cNvSpPr/>
            <p:nvPr/>
          </p:nvSpPr>
          <p:spPr>
            <a:xfrm>
              <a:off x="1060693" y="1176263"/>
              <a:ext cx="139362" cy="76422"/>
            </a:xfrm>
            <a:custGeom>
              <a:avLst/>
              <a:gdLst/>
              <a:ahLst/>
              <a:cxnLst/>
              <a:rect l="l" t="t" r="r" b="b"/>
              <a:pathLst>
                <a:path w="4652" h="2551" extrusionOk="0">
                  <a:moveTo>
                    <a:pt x="368" y="0"/>
                  </a:moveTo>
                  <a:cubicBezTo>
                    <a:pt x="187" y="0"/>
                    <a:pt x="0" y="192"/>
                    <a:pt x="115" y="399"/>
                  </a:cubicBezTo>
                  <a:cubicBezTo>
                    <a:pt x="482" y="1099"/>
                    <a:pt x="1383" y="1633"/>
                    <a:pt x="2050" y="2033"/>
                  </a:cubicBezTo>
                  <a:cubicBezTo>
                    <a:pt x="2413" y="2238"/>
                    <a:pt x="2977" y="2550"/>
                    <a:pt x="3458" y="2550"/>
                  </a:cubicBezTo>
                  <a:cubicBezTo>
                    <a:pt x="3684" y="2550"/>
                    <a:pt x="3891" y="2481"/>
                    <a:pt x="4051" y="2300"/>
                  </a:cubicBezTo>
                  <a:cubicBezTo>
                    <a:pt x="4652" y="1666"/>
                    <a:pt x="3885" y="966"/>
                    <a:pt x="3351" y="732"/>
                  </a:cubicBezTo>
                  <a:cubicBezTo>
                    <a:pt x="2484" y="365"/>
                    <a:pt x="1516" y="299"/>
                    <a:pt x="616" y="165"/>
                  </a:cubicBezTo>
                  <a:cubicBezTo>
                    <a:pt x="582" y="165"/>
                    <a:pt x="582" y="132"/>
                    <a:pt x="582" y="132"/>
                  </a:cubicBezTo>
                  <a:cubicBezTo>
                    <a:pt x="530" y="39"/>
                    <a:pt x="450"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5" name="Google Shape;5905;p21"/>
          <p:cNvGrpSpPr/>
          <p:nvPr/>
        </p:nvGrpSpPr>
        <p:grpSpPr>
          <a:xfrm rot="5400000">
            <a:off x="-35047" y="4117023"/>
            <a:ext cx="979636" cy="1073014"/>
            <a:chOff x="2318158" y="4088320"/>
            <a:chExt cx="1256104" cy="1375835"/>
          </a:xfrm>
        </p:grpSpPr>
        <p:sp>
          <p:nvSpPr>
            <p:cNvPr id="5906" name="Google Shape;5906;p21"/>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21"/>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21"/>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21"/>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21"/>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21"/>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21"/>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21"/>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21"/>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21"/>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21"/>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21"/>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21"/>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21"/>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21"/>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21"/>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21"/>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21"/>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21"/>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21"/>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21"/>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21"/>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21"/>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21"/>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21"/>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21"/>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21"/>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21"/>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21"/>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21"/>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21"/>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21"/>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21"/>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21"/>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21"/>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21"/>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21"/>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21"/>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21"/>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21"/>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21"/>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21"/>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21"/>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21"/>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21"/>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21"/>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21"/>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21"/>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21"/>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21"/>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56" name="Google Shape;5956;p21"/>
          <p:cNvGrpSpPr/>
          <p:nvPr/>
        </p:nvGrpSpPr>
        <p:grpSpPr>
          <a:xfrm rot="2699802" flipH="1">
            <a:off x="45765" y="-39055"/>
            <a:ext cx="872863" cy="391688"/>
            <a:chOff x="8502760" y="3542528"/>
            <a:chExt cx="711519" cy="319269"/>
          </a:xfrm>
        </p:grpSpPr>
        <p:sp>
          <p:nvSpPr>
            <p:cNvPr id="5957" name="Google Shape;5957;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6" name="Google Shape;5966;p21"/>
          <p:cNvGrpSpPr/>
          <p:nvPr/>
        </p:nvGrpSpPr>
        <p:grpSpPr>
          <a:xfrm>
            <a:off x="8405369" y="-112602"/>
            <a:ext cx="809979" cy="830659"/>
            <a:chOff x="7973149" y="-201092"/>
            <a:chExt cx="1116750" cy="1145263"/>
          </a:xfrm>
        </p:grpSpPr>
        <p:sp>
          <p:nvSpPr>
            <p:cNvPr id="5967" name="Google Shape;5967;p21"/>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21"/>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21"/>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21"/>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21"/>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21"/>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21"/>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21"/>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21"/>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21"/>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21"/>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21"/>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21"/>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21"/>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21"/>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21"/>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21"/>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21"/>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21"/>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21"/>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21"/>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21"/>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21"/>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21"/>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21"/>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21"/>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21"/>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21"/>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21"/>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21"/>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21"/>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21"/>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21"/>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21"/>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21"/>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21"/>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21"/>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21"/>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21"/>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21"/>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21"/>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21"/>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21"/>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21"/>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21"/>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21"/>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1"/>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21"/>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21"/>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1"/>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21"/>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21"/>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1"/>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21"/>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21"/>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21"/>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21"/>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1"/>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1"/>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1"/>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1"/>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8" name="Google Shape;6028;p21"/>
          <p:cNvGrpSpPr/>
          <p:nvPr/>
        </p:nvGrpSpPr>
        <p:grpSpPr>
          <a:xfrm rot="-5400000">
            <a:off x="7563322" y="69155"/>
            <a:ext cx="117436" cy="105833"/>
            <a:chOff x="7737341" y="1046941"/>
            <a:chExt cx="161913" cy="145916"/>
          </a:xfrm>
        </p:grpSpPr>
        <p:sp>
          <p:nvSpPr>
            <p:cNvPr id="6029" name="Google Shape;6029;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2" name="Google Shape;6032;p21"/>
          <p:cNvGrpSpPr/>
          <p:nvPr/>
        </p:nvGrpSpPr>
        <p:grpSpPr>
          <a:xfrm flipH="1">
            <a:off x="8145018" y="-112607"/>
            <a:ext cx="687043" cy="689217"/>
            <a:chOff x="-566600" y="186057"/>
            <a:chExt cx="1240151" cy="1244074"/>
          </a:xfrm>
        </p:grpSpPr>
        <p:sp>
          <p:nvSpPr>
            <p:cNvPr id="6033" name="Google Shape;6033;p21"/>
            <p:cNvSpPr/>
            <p:nvPr/>
          </p:nvSpPr>
          <p:spPr>
            <a:xfrm>
              <a:off x="-566600" y="204000"/>
              <a:ext cx="1240151" cy="1226131"/>
            </a:xfrm>
            <a:custGeom>
              <a:avLst/>
              <a:gdLst/>
              <a:ahLst/>
              <a:cxnLst/>
              <a:rect l="l" t="t" r="r" b="b"/>
              <a:pathLst>
                <a:path w="41397" h="40929" extrusionOk="0">
                  <a:moveTo>
                    <a:pt x="7689" y="1"/>
                  </a:moveTo>
                  <a:cubicBezTo>
                    <a:pt x="7309" y="1"/>
                    <a:pt x="6925" y="11"/>
                    <a:pt x="6538" y="32"/>
                  </a:cubicBezTo>
                  <a:cubicBezTo>
                    <a:pt x="0" y="25317"/>
                    <a:pt x="37661" y="39661"/>
                    <a:pt x="41397" y="40928"/>
                  </a:cubicBezTo>
                  <a:lnTo>
                    <a:pt x="41397" y="40928"/>
                  </a:lnTo>
                  <a:cubicBezTo>
                    <a:pt x="40084" y="36336"/>
                    <a:pt x="30191" y="1"/>
                    <a:pt x="7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1"/>
            <p:cNvSpPr/>
            <p:nvPr/>
          </p:nvSpPr>
          <p:spPr>
            <a:xfrm>
              <a:off x="-400378" y="186057"/>
              <a:ext cx="958430" cy="1103125"/>
            </a:xfrm>
            <a:custGeom>
              <a:avLst/>
              <a:gdLst/>
              <a:ahLst/>
              <a:cxnLst/>
              <a:rect l="l" t="t" r="r" b="b"/>
              <a:pathLst>
                <a:path w="31993" h="36823" extrusionOk="0">
                  <a:moveTo>
                    <a:pt x="506" y="1"/>
                  </a:moveTo>
                  <a:cubicBezTo>
                    <a:pt x="248" y="1"/>
                    <a:pt x="0" y="194"/>
                    <a:pt x="122" y="498"/>
                  </a:cubicBezTo>
                  <a:cubicBezTo>
                    <a:pt x="1056" y="2733"/>
                    <a:pt x="3324" y="4134"/>
                    <a:pt x="5126" y="5668"/>
                  </a:cubicBezTo>
                  <a:cubicBezTo>
                    <a:pt x="7394" y="7603"/>
                    <a:pt x="9062" y="10205"/>
                    <a:pt x="10863" y="12573"/>
                  </a:cubicBezTo>
                  <a:cubicBezTo>
                    <a:pt x="14899" y="17877"/>
                    <a:pt x="19069" y="23147"/>
                    <a:pt x="23439" y="28184"/>
                  </a:cubicBezTo>
                  <a:cubicBezTo>
                    <a:pt x="25940" y="31086"/>
                    <a:pt x="28476" y="33922"/>
                    <a:pt x="31111" y="36690"/>
                  </a:cubicBezTo>
                  <a:cubicBezTo>
                    <a:pt x="31197" y="36784"/>
                    <a:pt x="31295" y="36823"/>
                    <a:pt x="31391" y="36823"/>
                  </a:cubicBezTo>
                  <a:cubicBezTo>
                    <a:pt x="31706" y="36823"/>
                    <a:pt x="31992" y="36405"/>
                    <a:pt x="31711" y="36123"/>
                  </a:cubicBezTo>
                  <a:cubicBezTo>
                    <a:pt x="27108" y="31287"/>
                    <a:pt x="22772" y="26216"/>
                    <a:pt x="18569" y="21046"/>
                  </a:cubicBezTo>
                  <a:cubicBezTo>
                    <a:pt x="16467" y="18444"/>
                    <a:pt x="14399" y="15809"/>
                    <a:pt x="12364" y="13140"/>
                  </a:cubicBezTo>
                  <a:cubicBezTo>
                    <a:pt x="11430" y="11939"/>
                    <a:pt x="10529" y="10739"/>
                    <a:pt x="9595" y="9504"/>
                  </a:cubicBezTo>
                  <a:cubicBezTo>
                    <a:pt x="8695" y="8303"/>
                    <a:pt x="7761" y="7036"/>
                    <a:pt x="6693" y="5968"/>
                  </a:cubicBezTo>
                  <a:cubicBezTo>
                    <a:pt x="5726" y="5001"/>
                    <a:pt x="4592" y="4167"/>
                    <a:pt x="3558" y="3300"/>
                  </a:cubicBezTo>
                  <a:cubicBezTo>
                    <a:pt x="2557" y="2466"/>
                    <a:pt x="1456" y="1499"/>
                    <a:pt x="923" y="264"/>
                  </a:cubicBezTo>
                  <a:cubicBezTo>
                    <a:pt x="844" y="81"/>
                    <a:pt x="673" y="1"/>
                    <a:pt x="50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1"/>
            <p:cNvSpPr/>
            <p:nvPr/>
          </p:nvSpPr>
          <p:spPr>
            <a:xfrm>
              <a:off x="359679" y="1074115"/>
              <a:ext cx="149698" cy="162190"/>
            </a:xfrm>
            <a:custGeom>
              <a:avLst/>
              <a:gdLst/>
              <a:ahLst/>
              <a:cxnLst/>
              <a:rect l="l" t="t" r="r" b="b"/>
              <a:pathLst>
                <a:path w="4997" h="5414" extrusionOk="0">
                  <a:moveTo>
                    <a:pt x="2262" y="0"/>
                  </a:moveTo>
                  <a:cubicBezTo>
                    <a:pt x="1613" y="0"/>
                    <a:pt x="963" y="65"/>
                    <a:pt x="334" y="173"/>
                  </a:cubicBezTo>
                  <a:cubicBezTo>
                    <a:pt x="100" y="206"/>
                    <a:pt x="0" y="473"/>
                    <a:pt x="34" y="673"/>
                  </a:cubicBezTo>
                  <a:cubicBezTo>
                    <a:pt x="267" y="2108"/>
                    <a:pt x="367" y="3575"/>
                    <a:pt x="267" y="5010"/>
                  </a:cubicBezTo>
                  <a:cubicBezTo>
                    <a:pt x="234" y="5243"/>
                    <a:pt x="467" y="5410"/>
                    <a:pt x="668" y="5410"/>
                  </a:cubicBezTo>
                  <a:cubicBezTo>
                    <a:pt x="687" y="5412"/>
                    <a:pt x="706" y="5414"/>
                    <a:pt x="724" y="5414"/>
                  </a:cubicBezTo>
                  <a:cubicBezTo>
                    <a:pt x="954" y="5414"/>
                    <a:pt x="1070" y="5226"/>
                    <a:pt x="1101" y="5010"/>
                  </a:cubicBezTo>
                  <a:cubicBezTo>
                    <a:pt x="1191" y="3658"/>
                    <a:pt x="1119" y="2279"/>
                    <a:pt x="909" y="922"/>
                  </a:cubicBezTo>
                  <a:lnTo>
                    <a:pt x="909" y="922"/>
                  </a:lnTo>
                  <a:cubicBezTo>
                    <a:pt x="1351" y="861"/>
                    <a:pt x="1807" y="826"/>
                    <a:pt x="2265" y="826"/>
                  </a:cubicBezTo>
                  <a:cubicBezTo>
                    <a:pt x="2955" y="826"/>
                    <a:pt x="3649" y="907"/>
                    <a:pt x="4303" y="1107"/>
                  </a:cubicBezTo>
                  <a:cubicBezTo>
                    <a:pt x="4342" y="1117"/>
                    <a:pt x="4378" y="1122"/>
                    <a:pt x="4413" y="1122"/>
                  </a:cubicBezTo>
                  <a:cubicBezTo>
                    <a:pt x="4835" y="1122"/>
                    <a:pt x="4997" y="429"/>
                    <a:pt x="4504" y="306"/>
                  </a:cubicBezTo>
                  <a:cubicBezTo>
                    <a:pt x="3783" y="90"/>
                    <a:pt x="3023" y="0"/>
                    <a:pt x="2262"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1"/>
            <p:cNvSpPr/>
            <p:nvPr/>
          </p:nvSpPr>
          <p:spPr>
            <a:xfrm>
              <a:off x="236353" y="959656"/>
              <a:ext cx="203202" cy="189661"/>
            </a:xfrm>
            <a:custGeom>
              <a:avLst/>
              <a:gdLst/>
              <a:ahLst/>
              <a:cxnLst/>
              <a:rect l="l" t="t" r="r" b="b"/>
              <a:pathLst>
                <a:path w="6783" h="6331" extrusionOk="0">
                  <a:moveTo>
                    <a:pt x="3286" y="1"/>
                  </a:moveTo>
                  <a:cubicBezTo>
                    <a:pt x="2548" y="1"/>
                    <a:pt x="1812" y="24"/>
                    <a:pt x="1082" y="24"/>
                  </a:cubicBezTo>
                  <a:cubicBezTo>
                    <a:pt x="815" y="24"/>
                    <a:pt x="682" y="191"/>
                    <a:pt x="648" y="425"/>
                  </a:cubicBezTo>
                  <a:cubicBezTo>
                    <a:pt x="448" y="2226"/>
                    <a:pt x="548" y="4061"/>
                    <a:pt x="81" y="5795"/>
                  </a:cubicBezTo>
                  <a:cubicBezTo>
                    <a:pt x="0" y="6118"/>
                    <a:pt x="261" y="6331"/>
                    <a:pt x="510" y="6331"/>
                  </a:cubicBezTo>
                  <a:cubicBezTo>
                    <a:pt x="672" y="6331"/>
                    <a:pt x="829" y="6240"/>
                    <a:pt x="882" y="6029"/>
                  </a:cubicBezTo>
                  <a:cubicBezTo>
                    <a:pt x="1313" y="4335"/>
                    <a:pt x="1261" y="2585"/>
                    <a:pt x="1434" y="856"/>
                  </a:cubicBezTo>
                  <a:lnTo>
                    <a:pt x="1434" y="856"/>
                  </a:lnTo>
                  <a:cubicBezTo>
                    <a:pt x="2059" y="851"/>
                    <a:pt x="2689" y="832"/>
                    <a:pt x="3317" y="832"/>
                  </a:cubicBezTo>
                  <a:cubicBezTo>
                    <a:pt x="4249" y="832"/>
                    <a:pt x="5177" y="873"/>
                    <a:pt x="6085" y="1058"/>
                  </a:cubicBezTo>
                  <a:cubicBezTo>
                    <a:pt x="6125" y="1068"/>
                    <a:pt x="6162" y="1073"/>
                    <a:pt x="6198" y="1073"/>
                  </a:cubicBezTo>
                  <a:cubicBezTo>
                    <a:pt x="6645" y="1073"/>
                    <a:pt x="6782" y="351"/>
                    <a:pt x="6319" y="258"/>
                  </a:cubicBezTo>
                  <a:cubicBezTo>
                    <a:pt x="5315" y="45"/>
                    <a:pt x="4299" y="1"/>
                    <a:pt x="328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21"/>
            <p:cNvSpPr/>
            <p:nvPr/>
          </p:nvSpPr>
          <p:spPr>
            <a:xfrm>
              <a:off x="102362" y="806493"/>
              <a:ext cx="241368" cy="254848"/>
            </a:xfrm>
            <a:custGeom>
              <a:avLst/>
              <a:gdLst/>
              <a:ahLst/>
              <a:cxnLst/>
              <a:rect l="l" t="t" r="r" b="b"/>
              <a:pathLst>
                <a:path w="8057" h="8507" extrusionOk="0">
                  <a:moveTo>
                    <a:pt x="7523" y="0"/>
                  </a:moveTo>
                  <a:cubicBezTo>
                    <a:pt x="5421" y="0"/>
                    <a:pt x="3320" y="134"/>
                    <a:pt x="1252" y="501"/>
                  </a:cubicBezTo>
                  <a:cubicBezTo>
                    <a:pt x="1052" y="534"/>
                    <a:pt x="952" y="701"/>
                    <a:pt x="952" y="901"/>
                  </a:cubicBezTo>
                  <a:cubicBezTo>
                    <a:pt x="685" y="3303"/>
                    <a:pt x="18" y="5671"/>
                    <a:pt x="18" y="8106"/>
                  </a:cubicBezTo>
                  <a:cubicBezTo>
                    <a:pt x="1" y="8373"/>
                    <a:pt x="201" y="8506"/>
                    <a:pt x="405" y="8506"/>
                  </a:cubicBezTo>
                  <a:cubicBezTo>
                    <a:pt x="610" y="8506"/>
                    <a:pt x="818" y="8373"/>
                    <a:pt x="818" y="8106"/>
                  </a:cubicBezTo>
                  <a:cubicBezTo>
                    <a:pt x="850" y="5791"/>
                    <a:pt x="1455" y="3535"/>
                    <a:pt x="1715" y="1255"/>
                  </a:cubicBezTo>
                  <a:lnTo>
                    <a:pt x="1715" y="1255"/>
                  </a:lnTo>
                  <a:cubicBezTo>
                    <a:pt x="3631" y="926"/>
                    <a:pt x="5577" y="834"/>
                    <a:pt x="7523" y="834"/>
                  </a:cubicBezTo>
                  <a:cubicBezTo>
                    <a:pt x="8057" y="834"/>
                    <a:pt x="8057" y="0"/>
                    <a:pt x="7523"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21"/>
            <p:cNvSpPr/>
            <p:nvPr/>
          </p:nvSpPr>
          <p:spPr>
            <a:xfrm>
              <a:off x="-43999" y="621638"/>
              <a:ext cx="282829" cy="296819"/>
            </a:xfrm>
            <a:custGeom>
              <a:avLst/>
              <a:gdLst/>
              <a:ahLst/>
              <a:cxnLst/>
              <a:rect l="l" t="t" r="r" b="b"/>
              <a:pathLst>
                <a:path w="9441" h="9908" extrusionOk="0">
                  <a:moveTo>
                    <a:pt x="8906" y="0"/>
                  </a:moveTo>
                  <a:cubicBezTo>
                    <a:pt x="6405" y="0"/>
                    <a:pt x="3936" y="234"/>
                    <a:pt x="1468" y="334"/>
                  </a:cubicBezTo>
                  <a:cubicBezTo>
                    <a:pt x="1301" y="367"/>
                    <a:pt x="1068" y="467"/>
                    <a:pt x="1068" y="667"/>
                  </a:cubicBezTo>
                  <a:cubicBezTo>
                    <a:pt x="567" y="3569"/>
                    <a:pt x="0" y="6538"/>
                    <a:pt x="100" y="9507"/>
                  </a:cubicBezTo>
                  <a:cubicBezTo>
                    <a:pt x="117" y="9774"/>
                    <a:pt x="334" y="9907"/>
                    <a:pt x="542" y="9907"/>
                  </a:cubicBezTo>
                  <a:cubicBezTo>
                    <a:pt x="751" y="9907"/>
                    <a:pt x="951" y="9774"/>
                    <a:pt x="934" y="9507"/>
                  </a:cubicBezTo>
                  <a:cubicBezTo>
                    <a:pt x="837" y="6701"/>
                    <a:pt x="1333" y="3926"/>
                    <a:pt x="1818" y="1153"/>
                  </a:cubicBezTo>
                  <a:lnTo>
                    <a:pt x="1818" y="1153"/>
                  </a:lnTo>
                  <a:cubicBezTo>
                    <a:pt x="4173" y="1046"/>
                    <a:pt x="6555" y="834"/>
                    <a:pt x="8906" y="834"/>
                  </a:cubicBezTo>
                  <a:cubicBezTo>
                    <a:pt x="9440" y="834"/>
                    <a:pt x="9440" y="0"/>
                    <a:pt x="8906"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1"/>
            <p:cNvSpPr/>
            <p:nvPr/>
          </p:nvSpPr>
          <p:spPr>
            <a:xfrm>
              <a:off x="-193896" y="415126"/>
              <a:ext cx="286783" cy="363444"/>
            </a:xfrm>
            <a:custGeom>
              <a:avLst/>
              <a:gdLst/>
              <a:ahLst/>
              <a:cxnLst/>
              <a:rect l="l" t="t" r="r" b="b"/>
              <a:pathLst>
                <a:path w="9573" h="12132" extrusionOk="0">
                  <a:moveTo>
                    <a:pt x="1719" y="0"/>
                  </a:moveTo>
                  <a:cubicBezTo>
                    <a:pt x="1514" y="0"/>
                    <a:pt x="1308" y="7"/>
                    <a:pt x="1101" y="23"/>
                  </a:cubicBezTo>
                  <a:cubicBezTo>
                    <a:pt x="868" y="23"/>
                    <a:pt x="668" y="189"/>
                    <a:pt x="668" y="423"/>
                  </a:cubicBezTo>
                  <a:cubicBezTo>
                    <a:pt x="534" y="4192"/>
                    <a:pt x="1" y="7962"/>
                    <a:pt x="201" y="11731"/>
                  </a:cubicBezTo>
                  <a:cubicBezTo>
                    <a:pt x="217" y="11998"/>
                    <a:pt x="434" y="12131"/>
                    <a:pt x="643" y="12131"/>
                  </a:cubicBezTo>
                  <a:cubicBezTo>
                    <a:pt x="851" y="12131"/>
                    <a:pt x="1051" y="11998"/>
                    <a:pt x="1035" y="11731"/>
                  </a:cubicBezTo>
                  <a:cubicBezTo>
                    <a:pt x="842" y="8100"/>
                    <a:pt x="1361" y="4468"/>
                    <a:pt x="1489" y="837"/>
                  </a:cubicBezTo>
                  <a:lnTo>
                    <a:pt x="1489" y="837"/>
                  </a:lnTo>
                  <a:cubicBezTo>
                    <a:pt x="1566" y="835"/>
                    <a:pt x="1643" y="834"/>
                    <a:pt x="1719" y="834"/>
                  </a:cubicBezTo>
                  <a:cubicBezTo>
                    <a:pt x="3963" y="834"/>
                    <a:pt x="6146" y="1680"/>
                    <a:pt x="8389" y="1680"/>
                  </a:cubicBezTo>
                  <a:cubicBezTo>
                    <a:pt x="8594" y="1680"/>
                    <a:pt x="8800" y="1673"/>
                    <a:pt x="9007" y="1657"/>
                  </a:cubicBezTo>
                  <a:cubicBezTo>
                    <a:pt x="9530" y="1624"/>
                    <a:pt x="9573" y="822"/>
                    <a:pt x="9040" y="822"/>
                  </a:cubicBezTo>
                  <a:cubicBezTo>
                    <a:pt x="9029" y="822"/>
                    <a:pt x="9018" y="823"/>
                    <a:pt x="9007" y="823"/>
                  </a:cubicBezTo>
                  <a:cubicBezTo>
                    <a:pt x="8800" y="839"/>
                    <a:pt x="8594" y="846"/>
                    <a:pt x="8389" y="846"/>
                  </a:cubicBezTo>
                  <a:cubicBezTo>
                    <a:pt x="6146" y="846"/>
                    <a:pt x="3963" y="0"/>
                    <a:pt x="1719"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1"/>
            <p:cNvSpPr/>
            <p:nvPr/>
          </p:nvSpPr>
          <p:spPr>
            <a:xfrm>
              <a:off x="174824" y="71755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1"/>
            <p:cNvSpPr/>
            <p:nvPr/>
          </p:nvSpPr>
          <p:spPr>
            <a:xfrm>
              <a:off x="205798" y="668609"/>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1"/>
            <p:cNvSpPr/>
            <p:nvPr/>
          </p:nvSpPr>
          <p:spPr>
            <a:xfrm>
              <a:off x="233776" y="710576"/>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1"/>
            <p:cNvSpPr/>
            <p:nvPr/>
          </p:nvSpPr>
          <p:spPr>
            <a:xfrm>
              <a:off x="142832" y="1088284"/>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1"/>
            <p:cNvSpPr/>
            <p:nvPr/>
          </p:nvSpPr>
          <p:spPr>
            <a:xfrm>
              <a:off x="167815" y="1028313"/>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1"/>
            <p:cNvSpPr/>
            <p:nvPr/>
          </p:nvSpPr>
          <p:spPr>
            <a:xfrm>
              <a:off x="195793" y="1088284"/>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1"/>
            <p:cNvSpPr/>
            <p:nvPr/>
          </p:nvSpPr>
          <p:spPr>
            <a:xfrm>
              <a:off x="565502" y="1228176"/>
              <a:ext cx="27022" cy="21000"/>
            </a:xfrm>
            <a:custGeom>
              <a:avLst/>
              <a:gdLst/>
              <a:ahLst/>
              <a:cxnLst/>
              <a:rect l="l" t="t" r="r" b="b"/>
              <a:pathLst>
                <a:path w="902" h="701" extrusionOk="0">
                  <a:moveTo>
                    <a:pt x="468" y="0"/>
                  </a:moveTo>
                  <a:cubicBezTo>
                    <a:pt x="1" y="0"/>
                    <a:pt x="1" y="701"/>
                    <a:pt x="468" y="701"/>
                  </a:cubicBezTo>
                  <a:cubicBezTo>
                    <a:pt x="902" y="667"/>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1"/>
            <p:cNvSpPr/>
            <p:nvPr/>
          </p:nvSpPr>
          <p:spPr>
            <a:xfrm>
              <a:off x="583505" y="1283114"/>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1"/>
            <p:cNvSpPr/>
            <p:nvPr/>
          </p:nvSpPr>
          <p:spPr>
            <a:xfrm>
              <a:off x="20944" y="550674"/>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1"/>
            <p:cNvSpPr/>
            <p:nvPr/>
          </p:nvSpPr>
          <p:spPr>
            <a:xfrm>
              <a:off x="37928" y="504722"/>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21"/>
            <p:cNvSpPr/>
            <p:nvPr/>
          </p:nvSpPr>
          <p:spPr>
            <a:xfrm>
              <a:off x="72886" y="539680"/>
              <a:ext cx="27022" cy="21030"/>
            </a:xfrm>
            <a:custGeom>
              <a:avLst/>
              <a:gdLst/>
              <a:ahLst/>
              <a:cxnLst/>
              <a:rect l="l" t="t" r="r" b="b"/>
              <a:pathLst>
                <a:path w="902" h="702" extrusionOk="0">
                  <a:moveTo>
                    <a:pt x="468" y="1"/>
                  </a:moveTo>
                  <a:cubicBezTo>
                    <a:pt x="1" y="1"/>
                    <a:pt x="1" y="701"/>
                    <a:pt x="468" y="701"/>
                  </a:cubicBezTo>
                  <a:cubicBezTo>
                    <a:pt x="902" y="701"/>
                    <a:pt x="902"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21"/>
            <p:cNvSpPr/>
            <p:nvPr/>
          </p:nvSpPr>
          <p:spPr>
            <a:xfrm>
              <a:off x="-313807" y="536685"/>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1"/>
            <p:cNvSpPr/>
            <p:nvPr/>
          </p:nvSpPr>
          <p:spPr>
            <a:xfrm>
              <a:off x="-289813" y="469735"/>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1"/>
            <p:cNvSpPr/>
            <p:nvPr/>
          </p:nvSpPr>
          <p:spPr>
            <a:xfrm>
              <a:off x="-247845" y="522696"/>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1"/>
            <p:cNvSpPr/>
            <p:nvPr/>
          </p:nvSpPr>
          <p:spPr>
            <a:xfrm>
              <a:off x="-56011" y="34083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1"/>
            <p:cNvSpPr/>
            <p:nvPr/>
          </p:nvSpPr>
          <p:spPr>
            <a:xfrm>
              <a:off x="-10030" y="329843"/>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1"/>
            <p:cNvSpPr/>
            <p:nvPr/>
          </p:nvSpPr>
          <p:spPr>
            <a:xfrm>
              <a:off x="-70001" y="69356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1"/>
            <p:cNvSpPr/>
            <p:nvPr/>
          </p:nvSpPr>
          <p:spPr>
            <a:xfrm>
              <a:off x="258759" y="864457"/>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1"/>
            <p:cNvSpPr/>
            <p:nvPr/>
          </p:nvSpPr>
          <p:spPr>
            <a:xfrm>
              <a:off x="37928" y="896420"/>
              <a:ext cx="27022" cy="21000"/>
            </a:xfrm>
            <a:custGeom>
              <a:avLst/>
              <a:gdLst/>
              <a:ahLst/>
              <a:cxnLst/>
              <a:rect l="l" t="t" r="r" b="b"/>
              <a:pathLst>
                <a:path w="902" h="701" extrusionOk="0">
                  <a:moveTo>
                    <a:pt x="467" y="0"/>
                  </a:moveTo>
                  <a:cubicBezTo>
                    <a:pt x="0" y="0"/>
                    <a:pt x="0" y="701"/>
                    <a:pt x="467" y="701"/>
                  </a:cubicBezTo>
                  <a:cubicBezTo>
                    <a:pt x="901" y="668"/>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1"/>
            <p:cNvSpPr/>
            <p:nvPr/>
          </p:nvSpPr>
          <p:spPr>
            <a:xfrm>
              <a:off x="460598" y="1014324"/>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0" name="Google Shape;6060;p21"/>
          <p:cNvGrpSpPr/>
          <p:nvPr/>
        </p:nvGrpSpPr>
        <p:grpSpPr>
          <a:xfrm flipH="1">
            <a:off x="7889429" y="-139208"/>
            <a:ext cx="499188" cy="482707"/>
            <a:chOff x="-168381" y="-168706"/>
            <a:chExt cx="901061" cy="871312"/>
          </a:xfrm>
        </p:grpSpPr>
        <p:sp>
          <p:nvSpPr>
            <p:cNvPr id="6061" name="Google Shape;6061;p21"/>
            <p:cNvSpPr/>
            <p:nvPr/>
          </p:nvSpPr>
          <p:spPr>
            <a:xfrm>
              <a:off x="-157717" y="-134796"/>
              <a:ext cx="890397" cy="837402"/>
            </a:xfrm>
            <a:custGeom>
              <a:avLst/>
              <a:gdLst/>
              <a:ahLst/>
              <a:cxnLst/>
              <a:rect l="l" t="t" r="r" b="b"/>
              <a:pathLst>
                <a:path w="29722" h="27953" extrusionOk="0">
                  <a:moveTo>
                    <a:pt x="568" y="1"/>
                  </a:moveTo>
                  <a:cubicBezTo>
                    <a:pt x="334" y="3603"/>
                    <a:pt x="34" y="8507"/>
                    <a:pt x="101" y="10442"/>
                  </a:cubicBezTo>
                  <a:cubicBezTo>
                    <a:pt x="201" y="13444"/>
                    <a:pt x="1" y="14978"/>
                    <a:pt x="368" y="17880"/>
                  </a:cubicBezTo>
                  <a:cubicBezTo>
                    <a:pt x="609" y="19676"/>
                    <a:pt x="721" y="23022"/>
                    <a:pt x="2365" y="23022"/>
                  </a:cubicBezTo>
                  <a:cubicBezTo>
                    <a:pt x="2767" y="23022"/>
                    <a:pt x="3261" y="22822"/>
                    <a:pt x="3870" y="22350"/>
                  </a:cubicBezTo>
                  <a:cubicBezTo>
                    <a:pt x="4427" y="21877"/>
                    <a:pt x="5052" y="20848"/>
                    <a:pt x="5709" y="20848"/>
                  </a:cubicBezTo>
                  <a:cubicBezTo>
                    <a:pt x="5840" y="20848"/>
                    <a:pt x="5972" y="20888"/>
                    <a:pt x="6105" y="20983"/>
                  </a:cubicBezTo>
                  <a:cubicBezTo>
                    <a:pt x="6572" y="21383"/>
                    <a:pt x="6672" y="23217"/>
                    <a:pt x="6772" y="23718"/>
                  </a:cubicBezTo>
                  <a:cubicBezTo>
                    <a:pt x="7062" y="24907"/>
                    <a:pt x="7320" y="27398"/>
                    <a:pt x="8831" y="27398"/>
                  </a:cubicBezTo>
                  <a:cubicBezTo>
                    <a:pt x="8888" y="27398"/>
                    <a:pt x="8947" y="27394"/>
                    <a:pt x="9007" y="27387"/>
                  </a:cubicBezTo>
                  <a:cubicBezTo>
                    <a:pt x="10442" y="27187"/>
                    <a:pt x="11809" y="24285"/>
                    <a:pt x="13043" y="23518"/>
                  </a:cubicBezTo>
                  <a:cubicBezTo>
                    <a:pt x="14017" y="24583"/>
                    <a:pt x="15074" y="27952"/>
                    <a:pt x="16721" y="27952"/>
                  </a:cubicBezTo>
                  <a:cubicBezTo>
                    <a:pt x="16880" y="27952"/>
                    <a:pt x="17043" y="27921"/>
                    <a:pt x="17213" y="27854"/>
                  </a:cubicBezTo>
                  <a:cubicBezTo>
                    <a:pt x="18381" y="27387"/>
                    <a:pt x="18747" y="25452"/>
                    <a:pt x="20115" y="24085"/>
                  </a:cubicBezTo>
                  <a:cubicBezTo>
                    <a:pt x="21574" y="24241"/>
                    <a:pt x="24886" y="25639"/>
                    <a:pt x="26727" y="25639"/>
                  </a:cubicBezTo>
                  <a:cubicBezTo>
                    <a:pt x="27242" y="25639"/>
                    <a:pt x="27642" y="25530"/>
                    <a:pt x="27854" y="25252"/>
                  </a:cubicBezTo>
                  <a:cubicBezTo>
                    <a:pt x="28821" y="23985"/>
                    <a:pt x="26119" y="18681"/>
                    <a:pt x="25752" y="17513"/>
                  </a:cubicBezTo>
                  <a:cubicBezTo>
                    <a:pt x="27187" y="16813"/>
                    <a:pt x="29722" y="16246"/>
                    <a:pt x="28655" y="14311"/>
                  </a:cubicBezTo>
                  <a:cubicBezTo>
                    <a:pt x="27954" y="12943"/>
                    <a:pt x="26119" y="12176"/>
                    <a:pt x="25152" y="10909"/>
                  </a:cubicBezTo>
                  <a:cubicBezTo>
                    <a:pt x="26420" y="10141"/>
                    <a:pt x="29422" y="9774"/>
                    <a:pt x="28655" y="7906"/>
                  </a:cubicBezTo>
                  <a:cubicBezTo>
                    <a:pt x="28054" y="6472"/>
                    <a:pt x="25252" y="5705"/>
                    <a:pt x="23985" y="5104"/>
                  </a:cubicBezTo>
                  <a:cubicBezTo>
                    <a:pt x="25052" y="4137"/>
                    <a:pt x="26720" y="3670"/>
                    <a:pt x="25152" y="2302"/>
                  </a:cubicBezTo>
                  <a:cubicBezTo>
                    <a:pt x="24185" y="1335"/>
                    <a:pt x="22250" y="1035"/>
                    <a:pt x="20982" y="868"/>
                  </a:cubicBezTo>
                  <a:cubicBezTo>
                    <a:pt x="17413" y="268"/>
                    <a:pt x="4270" y="1"/>
                    <a:pt x="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1"/>
            <p:cNvSpPr/>
            <p:nvPr/>
          </p:nvSpPr>
          <p:spPr>
            <a:xfrm>
              <a:off x="-168381" y="-168706"/>
              <a:ext cx="804808" cy="754000"/>
            </a:xfrm>
            <a:custGeom>
              <a:avLst/>
              <a:gdLst/>
              <a:ahLst/>
              <a:cxnLst/>
              <a:rect l="l" t="t" r="r" b="b"/>
              <a:pathLst>
                <a:path w="26865" h="25169" extrusionOk="0">
                  <a:moveTo>
                    <a:pt x="581" y="0"/>
                  </a:moveTo>
                  <a:cubicBezTo>
                    <a:pt x="295" y="0"/>
                    <a:pt x="1" y="425"/>
                    <a:pt x="257" y="733"/>
                  </a:cubicBezTo>
                  <a:cubicBezTo>
                    <a:pt x="2959" y="4202"/>
                    <a:pt x="6528" y="6870"/>
                    <a:pt x="9763" y="9772"/>
                  </a:cubicBezTo>
                  <a:cubicBezTo>
                    <a:pt x="13366" y="12975"/>
                    <a:pt x="16568" y="16577"/>
                    <a:pt x="20104" y="19846"/>
                  </a:cubicBezTo>
                  <a:cubicBezTo>
                    <a:pt x="22039" y="21648"/>
                    <a:pt x="23940" y="23549"/>
                    <a:pt x="26075" y="25083"/>
                  </a:cubicBezTo>
                  <a:cubicBezTo>
                    <a:pt x="26153" y="25143"/>
                    <a:pt x="26230" y="25168"/>
                    <a:pt x="26303" y="25168"/>
                  </a:cubicBezTo>
                  <a:cubicBezTo>
                    <a:pt x="26636" y="25168"/>
                    <a:pt x="26865" y="24629"/>
                    <a:pt x="26509" y="24383"/>
                  </a:cubicBezTo>
                  <a:cubicBezTo>
                    <a:pt x="24574" y="22982"/>
                    <a:pt x="22873" y="21247"/>
                    <a:pt x="21105" y="19646"/>
                  </a:cubicBezTo>
                  <a:cubicBezTo>
                    <a:pt x="19337" y="18045"/>
                    <a:pt x="17669" y="16310"/>
                    <a:pt x="16001" y="14609"/>
                  </a:cubicBezTo>
                  <a:cubicBezTo>
                    <a:pt x="14333" y="12941"/>
                    <a:pt x="12666" y="11273"/>
                    <a:pt x="10931" y="9706"/>
                  </a:cubicBezTo>
                  <a:cubicBezTo>
                    <a:pt x="9330" y="8238"/>
                    <a:pt x="7662" y="6870"/>
                    <a:pt x="6061" y="5436"/>
                  </a:cubicBezTo>
                  <a:cubicBezTo>
                    <a:pt x="4193" y="3801"/>
                    <a:pt x="2358" y="2100"/>
                    <a:pt x="824" y="132"/>
                  </a:cubicBezTo>
                  <a:cubicBezTo>
                    <a:pt x="754" y="39"/>
                    <a:pt x="668" y="0"/>
                    <a:pt x="581"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1"/>
            <p:cNvSpPr/>
            <p:nvPr/>
          </p:nvSpPr>
          <p:spPr>
            <a:xfrm>
              <a:off x="380880" y="342484"/>
              <a:ext cx="199876" cy="224232"/>
            </a:xfrm>
            <a:custGeom>
              <a:avLst/>
              <a:gdLst/>
              <a:ahLst/>
              <a:cxnLst/>
              <a:rect l="l" t="t" r="r" b="b"/>
              <a:pathLst>
                <a:path w="6672" h="7485" extrusionOk="0">
                  <a:moveTo>
                    <a:pt x="5644" y="1"/>
                  </a:moveTo>
                  <a:cubicBezTo>
                    <a:pt x="3868" y="1"/>
                    <a:pt x="2120" y="503"/>
                    <a:pt x="401" y="780"/>
                  </a:cubicBezTo>
                  <a:cubicBezTo>
                    <a:pt x="200" y="813"/>
                    <a:pt x="100" y="1013"/>
                    <a:pt x="100" y="1180"/>
                  </a:cubicBezTo>
                  <a:cubicBezTo>
                    <a:pt x="0" y="3148"/>
                    <a:pt x="100" y="5116"/>
                    <a:pt x="100" y="7084"/>
                  </a:cubicBezTo>
                  <a:cubicBezTo>
                    <a:pt x="100" y="7351"/>
                    <a:pt x="309" y="7485"/>
                    <a:pt x="517" y="7485"/>
                  </a:cubicBezTo>
                  <a:cubicBezTo>
                    <a:pt x="726" y="7485"/>
                    <a:pt x="934" y="7351"/>
                    <a:pt x="934" y="7084"/>
                  </a:cubicBezTo>
                  <a:cubicBezTo>
                    <a:pt x="903" y="5232"/>
                    <a:pt x="842" y="3379"/>
                    <a:pt x="918" y="1526"/>
                  </a:cubicBezTo>
                  <a:lnTo>
                    <a:pt x="918" y="1526"/>
                  </a:lnTo>
                  <a:cubicBezTo>
                    <a:pt x="2493" y="1248"/>
                    <a:pt x="4069" y="834"/>
                    <a:pt x="5644" y="834"/>
                  </a:cubicBezTo>
                  <a:cubicBezTo>
                    <a:pt x="5797" y="834"/>
                    <a:pt x="5951" y="838"/>
                    <a:pt x="6105" y="846"/>
                  </a:cubicBezTo>
                  <a:cubicBezTo>
                    <a:pt x="6672" y="846"/>
                    <a:pt x="6638" y="13"/>
                    <a:pt x="6105" y="13"/>
                  </a:cubicBezTo>
                  <a:cubicBezTo>
                    <a:pt x="5951" y="5"/>
                    <a:pt x="5798" y="1"/>
                    <a:pt x="5644"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1"/>
            <p:cNvSpPr/>
            <p:nvPr/>
          </p:nvSpPr>
          <p:spPr>
            <a:xfrm>
              <a:off x="243984" y="203700"/>
              <a:ext cx="219978" cy="244124"/>
            </a:xfrm>
            <a:custGeom>
              <a:avLst/>
              <a:gdLst/>
              <a:ahLst/>
              <a:cxnLst/>
              <a:rect l="l" t="t" r="r" b="b"/>
              <a:pathLst>
                <a:path w="7343" h="8149" extrusionOk="0">
                  <a:moveTo>
                    <a:pt x="6692" y="1"/>
                  </a:moveTo>
                  <a:cubicBezTo>
                    <a:pt x="6664" y="1"/>
                    <a:pt x="6635" y="3"/>
                    <a:pt x="6605" y="9"/>
                  </a:cubicBezTo>
                  <a:cubicBezTo>
                    <a:pt x="4570" y="276"/>
                    <a:pt x="2569" y="576"/>
                    <a:pt x="534" y="676"/>
                  </a:cubicBezTo>
                  <a:cubicBezTo>
                    <a:pt x="301" y="676"/>
                    <a:pt x="100" y="843"/>
                    <a:pt x="100" y="1076"/>
                  </a:cubicBezTo>
                  <a:cubicBezTo>
                    <a:pt x="0" y="3311"/>
                    <a:pt x="100" y="5546"/>
                    <a:pt x="100" y="7748"/>
                  </a:cubicBezTo>
                  <a:cubicBezTo>
                    <a:pt x="100" y="8015"/>
                    <a:pt x="309" y="8148"/>
                    <a:pt x="517" y="8148"/>
                  </a:cubicBezTo>
                  <a:cubicBezTo>
                    <a:pt x="726" y="8148"/>
                    <a:pt x="934" y="8015"/>
                    <a:pt x="934" y="7748"/>
                  </a:cubicBezTo>
                  <a:cubicBezTo>
                    <a:pt x="934" y="5682"/>
                    <a:pt x="846" y="3587"/>
                    <a:pt x="918" y="1490"/>
                  </a:cubicBezTo>
                  <a:lnTo>
                    <a:pt x="918" y="1490"/>
                  </a:lnTo>
                  <a:cubicBezTo>
                    <a:pt x="2892" y="1373"/>
                    <a:pt x="4865" y="1091"/>
                    <a:pt x="6839" y="809"/>
                  </a:cubicBezTo>
                  <a:cubicBezTo>
                    <a:pt x="7342" y="747"/>
                    <a:pt x="7163" y="1"/>
                    <a:pt x="6692"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21"/>
            <p:cNvSpPr/>
            <p:nvPr/>
          </p:nvSpPr>
          <p:spPr>
            <a:xfrm>
              <a:off x="73119" y="64048"/>
              <a:ext cx="303799" cy="334805"/>
            </a:xfrm>
            <a:custGeom>
              <a:avLst/>
              <a:gdLst/>
              <a:ahLst/>
              <a:cxnLst/>
              <a:rect l="l" t="t" r="r" b="b"/>
              <a:pathLst>
                <a:path w="10141" h="11176" extrusionOk="0">
                  <a:moveTo>
                    <a:pt x="9607" y="1"/>
                  </a:moveTo>
                  <a:cubicBezTo>
                    <a:pt x="6705" y="1"/>
                    <a:pt x="3803" y="101"/>
                    <a:pt x="901" y="301"/>
                  </a:cubicBezTo>
                  <a:cubicBezTo>
                    <a:pt x="667" y="301"/>
                    <a:pt x="501" y="468"/>
                    <a:pt x="501" y="701"/>
                  </a:cubicBezTo>
                  <a:cubicBezTo>
                    <a:pt x="200" y="4070"/>
                    <a:pt x="0" y="7406"/>
                    <a:pt x="0" y="10775"/>
                  </a:cubicBezTo>
                  <a:cubicBezTo>
                    <a:pt x="0" y="11042"/>
                    <a:pt x="209" y="11176"/>
                    <a:pt x="417" y="11176"/>
                  </a:cubicBezTo>
                  <a:cubicBezTo>
                    <a:pt x="626" y="11176"/>
                    <a:pt x="834" y="11042"/>
                    <a:pt x="834" y="10775"/>
                  </a:cubicBezTo>
                  <a:cubicBezTo>
                    <a:pt x="834" y="7542"/>
                    <a:pt x="1019" y="4339"/>
                    <a:pt x="1299" y="1108"/>
                  </a:cubicBezTo>
                  <a:lnTo>
                    <a:pt x="1299" y="1108"/>
                  </a:lnTo>
                  <a:cubicBezTo>
                    <a:pt x="4068" y="926"/>
                    <a:pt x="6838" y="835"/>
                    <a:pt x="9607" y="835"/>
                  </a:cubicBezTo>
                  <a:cubicBezTo>
                    <a:pt x="10141" y="835"/>
                    <a:pt x="10141" y="1"/>
                    <a:pt x="960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21"/>
            <p:cNvSpPr/>
            <p:nvPr/>
          </p:nvSpPr>
          <p:spPr>
            <a:xfrm>
              <a:off x="-59793" y="-50082"/>
              <a:ext cx="283847" cy="333038"/>
            </a:xfrm>
            <a:custGeom>
              <a:avLst/>
              <a:gdLst/>
              <a:ahLst/>
              <a:cxnLst/>
              <a:rect l="l" t="t" r="r" b="b"/>
              <a:pathLst>
                <a:path w="9475" h="11117" extrusionOk="0">
                  <a:moveTo>
                    <a:pt x="4345" y="0"/>
                  </a:moveTo>
                  <a:cubicBezTo>
                    <a:pt x="3143" y="0"/>
                    <a:pt x="1946" y="77"/>
                    <a:pt x="768" y="342"/>
                  </a:cubicBezTo>
                  <a:cubicBezTo>
                    <a:pt x="601" y="375"/>
                    <a:pt x="501" y="575"/>
                    <a:pt x="468" y="742"/>
                  </a:cubicBezTo>
                  <a:cubicBezTo>
                    <a:pt x="168" y="4044"/>
                    <a:pt x="1" y="7380"/>
                    <a:pt x="1" y="10716"/>
                  </a:cubicBezTo>
                  <a:cubicBezTo>
                    <a:pt x="1" y="10983"/>
                    <a:pt x="209" y="11116"/>
                    <a:pt x="418" y="11116"/>
                  </a:cubicBezTo>
                  <a:cubicBezTo>
                    <a:pt x="626" y="11116"/>
                    <a:pt x="835" y="10983"/>
                    <a:pt x="835" y="10716"/>
                  </a:cubicBezTo>
                  <a:cubicBezTo>
                    <a:pt x="835" y="7495"/>
                    <a:pt x="990" y="4274"/>
                    <a:pt x="1271" y="1084"/>
                  </a:cubicBezTo>
                  <a:lnTo>
                    <a:pt x="1271" y="1084"/>
                  </a:lnTo>
                  <a:cubicBezTo>
                    <a:pt x="2280" y="878"/>
                    <a:pt x="3303" y="814"/>
                    <a:pt x="4328" y="814"/>
                  </a:cubicBezTo>
                  <a:cubicBezTo>
                    <a:pt x="5862" y="814"/>
                    <a:pt x="7401" y="956"/>
                    <a:pt x="8907" y="976"/>
                  </a:cubicBezTo>
                  <a:cubicBezTo>
                    <a:pt x="9474" y="976"/>
                    <a:pt x="9474" y="142"/>
                    <a:pt x="8907" y="142"/>
                  </a:cubicBezTo>
                  <a:cubicBezTo>
                    <a:pt x="7397" y="123"/>
                    <a:pt x="5867" y="0"/>
                    <a:pt x="4345"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1"/>
            <p:cNvSpPr/>
            <p:nvPr/>
          </p:nvSpPr>
          <p:spPr>
            <a:xfrm>
              <a:off x="459812" y="66055"/>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1"/>
            <p:cNvSpPr/>
            <p:nvPr/>
          </p:nvSpPr>
          <p:spPr>
            <a:xfrm>
              <a:off x="471794" y="121023"/>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1"/>
            <p:cNvSpPr/>
            <p:nvPr/>
          </p:nvSpPr>
          <p:spPr>
            <a:xfrm>
              <a:off x="512773" y="80044"/>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1"/>
            <p:cNvSpPr/>
            <p:nvPr/>
          </p:nvSpPr>
          <p:spPr>
            <a:xfrm>
              <a:off x="89085" y="51170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1"/>
            <p:cNvSpPr/>
            <p:nvPr/>
          </p:nvSpPr>
          <p:spPr>
            <a:xfrm>
              <a:off x="115086" y="451761"/>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1"/>
            <p:cNvSpPr/>
            <p:nvPr/>
          </p:nvSpPr>
          <p:spPr>
            <a:xfrm>
              <a:off x="147049" y="503734"/>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1"/>
            <p:cNvSpPr/>
            <p:nvPr/>
          </p:nvSpPr>
          <p:spPr>
            <a:xfrm>
              <a:off x="7943" y="204958"/>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1"/>
            <p:cNvSpPr/>
            <p:nvPr/>
          </p:nvSpPr>
          <p:spPr>
            <a:xfrm>
              <a:off x="13934" y="146995"/>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1"/>
            <p:cNvSpPr/>
            <p:nvPr/>
          </p:nvSpPr>
          <p:spPr>
            <a:xfrm>
              <a:off x="430845" y="285898"/>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1"/>
            <p:cNvSpPr/>
            <p:nvPr/>
          </p:nvSpPr>
          <p:spPr>
            <a:xfrm>
              <a:off x="462808" y="268913"/>
              <a:ext cx="28010" cy="21989"/>
            </a:xfrm>
            <a:custGeom>
              <a:avLst/>
              <a:gdLst/>
              <a:ahLst/>
              <a:cxnLst/>
              <a:rect l="l" t="t" r="r" b="b"/>
              <a:pathLst>
                <a:path w="935" h="734"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1"/>
            <p:cNvSpPr/>
            <p:nvPr/>
          </p:nvSpPr>
          <p:spPr>
            <a:xfrm>
              <a:off x="219990" y="5096"/>
              <a:ext cx="28010" cy="21030"/>
            </a:xfrm>
            <a:custGeom>
              <a:avLst/>
              <a:gdLst/>
              <a:ahLst/>
              <a:cxnLst/>
              <a:rect l="l" t="t" r="r" b="b"/>
              <a:pathLst>
                <a:path w="935" h="702" extrusionOk="0">
                  <a:moveTo>
                    <a:pt x="468" y="1"/>
                  </a:moveTo>
                  <a:cubicBezTo>
                    <a:pt x="1" y="1"/>
                    <a:pt x="1" y="701"/>
                    <a:pt x="468" y="701"/>
                  </a:cubicBezTo>
                  <a:cubicBezTo>
                    <a:pt x="935" y="701"/>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1"/>
            <p:cNvSpPr/>
            <p:nvPr/>
          </p:nvSpPr>
          <p:spPr>
            <a:xfrm>
              <a:off x="578705" y="465750"/>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1"/>
            <p:cNvSpPr/>
            <p:nvPr/>
          </p:nvSpPr>
          <p:spPr>
            <a:xfrm>
              <a:off x="494770" y="52371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0" name="Google Shape;6080;p21"/>
          <p:cNvGrpSpPr/>
          <p:nvPr/>
        </p:nvGrpSpPr>
        <p:grpSpPr>
          <a:xfrm>
            <a:off x="7063672" y="-121094"/>
            <a:ext cx="397610" cy="555774"/>
            <a:chOff x="1897495" y="-461400"/>
            <a:chExt cx="815443" cy="1139815"/>
          </a:xfrm>
        </p:grpSpPr>
        <p:sp>
          <p:nvSpPr>
            <p:cNvPr id="6081" name="Google Shape;6081;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3" name="Google Shape;6103;p21"/>
          <p:cNvGrpSpPr/>
          <p:nvPr/>
        </p:nvGrpSpPr>
        <p:grpSpPr>
          <a:xfrm rot="10800000">
            <a:off x="8579697" y="4308693"/>
            <a:ext cx="519193" cy="813144"/>
            <a:chOff x="1897495" y="-461400"/>
            <a:chExt cx="815443" cy="1139815"/>
          </a:xfrm>
        </p:grpSpPr>
        <p:sp>
          <p:nvSpPr>
            <p:cNvPr id="6104" name="Google Shape;6104;p21"/>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1"/>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1"/>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1"/>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1"/>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1"/>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1"/>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1"/>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1"/>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1"/>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1"/>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1"/>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1"/>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1"/>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1"/>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1"/>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1"/>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1"/>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1"/>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1"/>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1"/>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1"/>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6" name="Google Shape;6126;p21"/>
          <p:cNvGrpSpPr/>
          <p:nvPr/>
        </p:nvGrpSpPr>
        <p:grpSpPr>
          <a:xfrm rot="10800000">
            <a:off x="8370109" y="3535768"/>
            <a:ext cx="880479" cy="667378"/>
            <a:chOff x="-320607" y="2105391"/>
            <a:chExt cx="1152762" cy="873760"/>
          </a:xfrm>
        </p:grpSpPr>
        <p:sp>
          <p:nvSpPr>
            <p:cNvPr id="6127" name="Google Shape;6127;p21"/>
            <p:cNvSpPr/>
            <p:nvPr/>
          </p:nvSpPr>
          <p:spPr>
            <a:xfrm>
              <a:off x="545521" y="2184503"/>
              <a:ext cx="286633" cy="151345"/>
            </a:xfrm>
            <a:custGeom>
              <a:avLst/>
              <a:gdLst/>
              <a:ahLst/>
              <a:cxnLst/>
              <a:rect l="l" t="t" r="r" b="b"/>
              <a:pathLst>
                <a:path w="9568" h="5052" extrusionOk="0">
                  <a:moveTo>
                    <a:pt x="6776" y="1"/>
                  </a:moveTo>
                  <a:cubicBezTo>
                    <a:pt x="4318" y="1"/>
                    <a:pt x="683" y="3064"/>
                    <a:pt x="1" y="4735"/>
                  </a:cubicBezTo>
                  <a:cubicBezTo>
                    <a:pt x="55" y="4732"/>
                    <a:pt x="114" y="4731"/>
                    <a:pt x="177" y="4731"/>
                  </a:cubicBezTo>
                  <a:cubicBezTo>
                    <a:pt x="1185" y="4731"/>
                    <a:pt x="3165" y="5051"/>
                    <a:pt x="4998" y="5051"/>
                  </a:cubicBezTo>
                  <a:cubicBezTo>
                    <a:pt x="7409" y="5051"/>
                    <a:pt x="9568" y="4497"/>
                    <a:pt x="8941" y="1933"/>
                  </a:cubicBezTo>
                  <a:cubicBezTo>
                    <a:pt x="8626" y="536"/>
                    <a:pt x="7804" y="1"/>
                    <a:pt x="6776"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1"/>
            <p:cNvSpPr/>
            <p:nvPr/>
          </p:nvSpPr>
          <p:spPr>
            <a:xfrm>
              <a:off x="400687" y="2105391"/>
              <a:ext cx="173873" cy="225969"/>
            </a:xfrm>
            <a:custGeom>
              <a:avLst/>
              <a:gdLst/>
              <a:ahLst/>
              <a:cxnLst/>
              <a:rect l="l" t="t" r="r" b="b"/>
              <a:pathLst>
                <a:path w="5804" h="7543" extrusionOk="0">
                  <a:moveTo>
                    <a:pt x="3381" y="0"/>
                  </a:moveTo>
                  <a:cubicBezTo>
                    <a:pt x="1" y="0"/>
                    <a:pt x="1181" y="5468"/>
                    <a:pt x="2134" y="7276"/>
                  </a:cubicBezTo>
                  <a:lnTo>
                    <a:pt x="2234" y="7542"/>
                  </a:lnTo>
                  <a:cubicBezTo>
                    <a:pt x="3201" y="6308"/>
                    <a:pt x="4335" y="5541"/>
                    <a:pt x="4836" y="4040"/>
                  </a:cubicBezTo>
                  <a:cubicBezTo>
                    <a:pt x="5470" y="2539"/>
                    <a:pt x="5803" y="104"/>
                    <a:pt x="3535" y="4"/>
                  </a:cubicBezTo>
                  <a:cubicBezTo>
                    <a:pt x="3483" y="1"/>
                    <a:pt x="3431" y="0"/>
                    <a:pt x="338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1"/>
            <p:cNvSpPr/>
            <p:nvPr/>
          </p:nvSpPr>
          <p:spPr>
            <a:xfrm>
              <a:off x="409644" y="2504068"/>
              <a:ext cx="345769" cy="163238"/>
            </a:xfrm>
            <a:custGeom>
              <a:avLst/>
              <a:gdLst/>
              <a:ahLst/>
              <a:cxnLst/>
              <a:rect l="l" t="t" r="r" b="b"/>
              <a:pathLst>
                <a:path w="11542" h="5449" extrusionOk="0">
                  <a:moveTo>
                    <a:pt x="9124" y="0"/>
                  </a:moveTo>
                  <a:cubicBezTo>
                    <a:pt x="7189" y="0"/>
                    <a:pt x="5562" y="1863"/>
                    <a:pt x="3936" y="2806"/>
                  </a:cubicBezTo>
                  <a:cubicBezTo>
                    <a:pt x="2635" y="3573"/>
                    <a:pt x="1401" y="3774"/>
                    <a:pt x="0" y="4207"/>
                  </a:cubicBezTo>
                  <a:lnTo>
                    <a:pt x="100" y="4374"/>
                  </a:lnTo>
                  <a:cubicBezTo>
                    <a:pt x="718" y="5248"/>
                    <a:pt x="2663" y="5449"/>
                    <a:pt x="4134" y="5449"/>
                  </a:cubicBezTo>
                  <a:cubicBezTo>
                    <a:pt x="4570" y="5449"/>
                    <a:pt x="4965" y="5431"/>
                    <a:pt x="5271" y="5408"/>
                  </a:cubicBezTo>
                  <a:cubicBezTo>
                    <a:pt x="7105" y="5341"/>
                    <a:pt x="8840" y="5241"/>
                    <a:pt x="10241" y="3840"/>
                  </a:cubicBezTo>
                  <a:cubicBezTo>
                    <a:pt x="11542" y="2539"/>
                    <a:pt x="11475" y="71"/>
                    <a:pt x="9274" y="4"/>
                  </a:cubicBezTo>
                  <a:cubicBezTo>
                    <a:pt x="9223" y="2"/>
                    <a:pt x="9173" y="0"/>
                    <a:pt x="9124"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1"/>
            <p:cNvSpPr/>
            <p:nvPr/>
          </p:nvSpPr>
          <p:spPr>
            <a:xfrm>
              <a:off x="43560" y="2378345"/>
              <a:ext cx="154281" cy="295740"/>
            </a:xfrm>
            <a:custGeom>
              <a:avLst/>
              <a:gdLst/>
              <a:ahLst/>
              <a:cxnLst/>
              <a:rect l="l" t="t" r="r" b="b"/>
              <a:pathLst>
                <a:path w="5150" h="9872" extrusionOk="0">
                  <a:moveTo>
                    <a:pt x="3240" y="1"/>
                  </a:moveTo>
                  <a:cubicBezTo>
                    <a:pt x="2587" y="1"/>
                    <a:pt x="1888" y="407"/>
                    <a:pt x="1380" y="1299"/>
                  </a:cubicBezTo>
                  <a:cubicBezTo>
                    <a:pt x="0" y="3731"/>
                    <a:pt x="497" y="8072"/>
                    <a:pt x="2840" y="9732"/>
                  </a:cubicBezTo>
                  <a:lnTo>
                    <a:pt x="2840" y="9732"/>
                  </a:lnTo>
                  <a:cubicBezTo>
                    <a:pt x="2961" y="9390"/>
                    <a:pt x="3159" y="8597"/>
                    <a:pt x="3215" y="8204"/>
                  </a:cubicBezTo>
                  <a:cubicBezTo>
                    <a:pt x="3915" y="6203"/>
                    <a:pt x="5150" y="4468"/>
                    <a:pt x="5049" y="2266"/>
                  </a:cubicBezTo>
                  <a:cubicBezTo>
                    <a:pt x="5010" y="833"/>
                    <a:pt x="4173" y="1"/>
                    <a:pt x="3240" y="1"/>
                  </a:cubicBezTo>
                  <a:close/>
                  <a:moveTo>
                    <a:pt x="2840" y="9732"/>
                  </a:moveTo>
                  <a:cubicBezTo>
                    <a:pt x="2817" y="9797"/>
                    <a:pt x="2797" y="9845"/>
                    <a:pt x="2781" y="9872"/>
                  </a:cubicBezTo>
                  <a:lnTo>
                    <a:pt x="2948" y="9805"/>
                  </a:lnTo>
                  <a:cubicBezTo>
                    <a:pt x="2912" y="9781"/>
                    <a:pt x="2876" y="9757"/>
                    <a:pt x="2840" y="9732"/>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1"/>
            <p:cNvSpPr/>
            <p:nvPr/>
          </p:nvSpPr>
          <p:spPr>
            <a:xfrm>
              <a:off x="-320607" y="2252322"/>
              <a:ext cx="1065079" cy="726829"/>
            </a:xfrm>
            <a:custGeom>
              <a:avLst/>
              <a:gdLst/>
              <a:ahLst/>
              <a:cxnLst/>
              <a:rect l="l" t="t" r="r" b="b"/>
              <a:pathLst>
                <a:path w="35553" h="24262" extrusionOk="0">
                  <a:moveTo>
                    <a:pt x="35184" y="1"/>
                  </a:moveTo>
                  <a:cubicBezTo>
                    <a:pt x="35174" y="1"/>
                    <a:pt x="35163" y="1"/>
                    <a:pt x="35153" y="2"/>
                  </a:cubicBezTo>
                  <a:cubicBezTo>
                    <a:pt x="32217" y="202"/>
                    <a:pt x="29549" y="1370"/>
                    <a:pt x="27247" y="3204"/>
                  </a:cubicBezTo>
                  <a:cubicBezTo>
                    <a:pt x="24945" y="5072"/>
                    <a:pt x="23111" y="7441"/>
                    <a:pt x="21376" y="9843"/>
                  </a:cubicBezTo>
                  <a:cubicBezTo>
                    <a:pt x="19642" y="12311"/>
                    <a:pt x="18007" y="14880"/>
                    <a:pt x="16139" y="17248"/>
                  </a:cubicBezTo>
                  <a:cubicBezTo>
                    <a:pt x="14471" y="19383"/>
                    <a:pt x="12570" y="21418"/>
                    <a:pt x="10135" y="22618"/>
                  </a:cubicBezTo>
                  <a:cubicBezTo>
                    <a:pt x="8695" y="23323"/>
                    <a:pt x="7175" y="23623"/>
                    <a:pt x="5642" y="23623"/>
                  </a:cubicBezTo>
                  <a:cubicBezTo>
                    <a:pt x="3908" y="23623"/>
                    <a:pt x="2159" y="23238"/>
                    <a:pt x="495" y="22618"/>
                  </a:cubicBezTo>
                  <a:cubicBezTo>
                    <a:pt x="458" y="22605"/>
                    <a:pt x="424" y="22599"/>
                    <a:pt x="392" y="22599"/>
                  </a:cubicBezTo>
                  <a:cubicBezTo>
                    <a:pt x="100" y="22599"/>
                    <a:pt x="0" y="23099"/>
                    <a:pt x="361" y="23219"/>
                  </a:cubicBezTo>
                  <a:cubicBezTo>
                    <a:pt x="2066" y="23861"/>
                    <a:pt x="3867" y="24261"/>
                    <a:pt x="5663" y="24261"/>
                  </a:cubicBezTo>
                  <a:cubicBezTo>
                    <a:pt x="6854" y="24261"/>
                    <a:pt x="8043" y="24085"/>
                    <a:pt x="9201" y="23686"/>
                  </a:cubicBezTo>
                  <a:cubicBezTo>
                    <a:pt x="11736" y="22785"/>
                    <a:pt x="13804" y="20984"/>
                    <a:pt x="15539" y="18982"/>
                  </a:cubicBezTo>
                  <a:cubicBezTo>
                    <a:pt x="19475" y="14446"/>
                    <a:pt x="22077" y="8875"/>
                    <a:pt x="26446" y="4739"/>
                  </a:cubicBezTo>
                  <a:cubicBezTo>
                    <a:pt x="28881" y="2471"/>
                    <a:pt x="31817" y="869"/>
                    <a:pt x="35153" y="603"/>
                  </a:cubicBezTo>
                  <a:cubicBezTo>
                    <a:pt x="35542" y="570"/>
                    <a:pt x="35553" y="1"/>
                    <a:pt x="3518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1"/>
            <p:cNvSpPr/>
            <p:nvPr/>
          </p:nvSpPr>
          <p:spPr>
            <a:xfrm>
              <a:off x="104879" y="2424356"/>
              <a:ext cx="79058" cy="353708"/>
            </a:xfrm>
            <a:custGeom>
              <a:avLst/>
              <a:gdLst/>
              <a:ahLst/>
              <a:cxnLst/>
              <a:rect l="l" t="t" r="r" b="b"/>
              <a:pathLst>
                <a:path w="2639" h="11807" extrusionOk="0">
                  <a:moveTo>
                    <a:pt x="1108" y="1"/>
                  </a:moveTo>
                  <a:cubicBezTo>
                    <a:pt x="982" y="1"/>
                    <a:pt x="854" y="70"/>
                    <a:pt x="801" y="230"/>
                  </a:cubicBezTo>
                  <a:cubicBezTo>
                    <a:pt x="134" y="2098"/>
                    <a:pt x="0" y="4233"/>
                    <a:pt x="167" y="6201"/>
                  </a:cubicBezTo>
                  <a:cubicBezTo>
                    <a:pt x="334" y="8102"/>
                    <a:pt x="734" y="10204"/>
                    <a:pt x="2002" y="11705"/>
                  </a:cubicBezTo>
                  <a:cubicBezTo>
                    <a:pt x="2065" y="11776"/>
                    <a:pt x="2138" y="11806"/>
                    <a:pt x="2209" y="11806"/>
                  </a:cubicBezTo>
                  <a:cubicBezTo>
                    <a:pt x="2435" y="11806"/>
                    <a:pt x="2639" y="11500"/>
                    <a:pt x="2435" y="11271"/>
                  </a:cubicBezTo>
                  <a:cubicBezTo>
                    <a:pt x="1235" y="9837"/>
                    <a:pt x="901" y="7736"/>
                    <a:pt x="768" y="5901"/>
                  </a:cubicBezTo>
                  <a:cubicBezTo>
                    <a:pt x="667" y="4066"/>
                    <a:pt x="768" y="2132"/>
                    <a:pt x="1401" y="397"/>
                  </a:cubicBezTo>
                  <a:cubicBezTo>
                    <a:pt x="1481" y="157"/>
                    <a:pt x="1297" y="1"/>
                    <a:pt x="110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1"/>
            <p:cNvSpPr/>
            <p:nvPr/>
          </p:nvSpPr>
          <p:spPr>
            <a:xfrm>
              <a:off x="277062" y="2568202"/>
              <a:ext cx="405355" cy="74504"/>
            </a:xfrm>
            <a:custGeom>
              <a:avLst/>
              <a:gdLst/>
              <a:ahLst/>
              <a:cxnLst/>
              <a:rect l="l" t="t" r="r" b="b"/>
              <a:pathLst>
                <a:path w="13531" h="2487" extrusionOk="0">
                  <a:moveTo>
                    <a:pt x="13082" y="1"/>
                  </a:moveTo>
                  <a:cubicBezTo>
                    <a:pt x="13010" y="1"/>
                    <a:pt x="12934" y="30"/>
                    <a:pt x="12866" y="98"/>
                  </a:cubicBezTo>
                  <a:cubicBezTo>
                    <a:pt x="11298" y="1499"/>
                    <a:pt x="8763" y="1733"/>
                    <a:pt x="6761" y="1833"/>
                  </a:cubicBezTo>
                  <a:cubicBezTo>
                    <a:pt x="6316" y="1855"/>
                    <a:pt x="5858" y="1869"/>
                    <a:pt x="5395" y="1869"/>
                  </a:cubicBezTo>
                  <a:cubicBezTo>
                    <a:pt x="3737" y="1869"/>
                    <a:pt x="2002" y="1691"/>
                    <a:pt x="490" y="1066"/>
                  </a:cubicBezTo>
                  <a:cubicBezTo>
                    <a:pt x="446" y="1046"/>
                    <a:pt x="405" y="1037"/>
                    <a:pt x="367" y="1037"/>
                  </a:cubicBezTo>
                  <a:cubicBezTo>
                    <a:pt x="91" y="1037"/>
                    <a:pt x="0" y="1519"/>
                    <a:pt x="323" y="1666"/>
                  </a:cubicBezTo>
                  <a:cubicBezTo>
                    <a:pt x="1881" y="2294"/>
                    <a:pt x="3665" y="2487"/>
                    <a:pt x="5392" y="2487"/>
                  </a:cubicBezTo>
                  <a:cubicBezTo>
                    <a:pt x="5958" y="2487"/>
                    <a:pt x="6518" y="2466"/>
                    <a:pt x="7061" y="2433"/>
                  </a:cubicBezTo>
                  <a:cubicBezTo>
                    <a:pt x="9163" y="2333"/>
                    <a:pt x="11665" y="2000"/>
                    <a:pt x="13299" y="532"/>
                  </a:cubicBezTo>
                  <a:cubicBezTo>
                    <a:pt x="13531" y="326"/>
                    <a:pt x="13326" y="1"/>
                    <a:pt x="130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1"/>
            <p:cNvSpPr/>
            <p:nvPr/>
          </p:nvSpPr>
          <p:spPr>
            <a:xfrm>
              <a:off x="455596" y="2167309"/>
              <a:ext cx="63929" cy="225011"/>
            </a:xfrm>
            <a:custGeom>
              <a:avLst/>
              <a:gdLst/>
              <a:ahLst/>
              <a:cxnLst/>
              <a:rect l="l" t="t" r="r" b="b"/>
              <a:pathLst>
                <a:path w="2134" h="7511" extrusionOk="0">
                  <a:moveTo>
                    <a:pt x="1691" y="0"/>
                  </a:moveTo>
                  <a:cubicBezTo>
                    <a:pt x="1598" y="0"/>
                    <a:pt x="1503" y="41"/>
                    <a:pt x="1435" y="138"/>
                  </a:cubicBezTo>
                  <a:cubicBezTo>
                    <a:pt x="101" y="2206"/>
                    <a:pt x="1" y="4842"/>
                    <a:pt x="1" y="7210"/>
                  </a:cubicBezTo>
                  <a:cubicBezTo>
                    <a:pt x="1" y="7410"/>
                    <a:pt x="159" y="7510"/>
                    <a:pt x="318" y="7510"/>
                  </a:cubicBezTo>
                  <a:cubicBezTo>
                    <a:pt x="476" y="7510"/>
                    <a:pt x="634" y="7410"/>
                    <a:pt x="634" y="7210"/>
                  </a:cubicBezTo>
                  <a:cubicBezTo>
                    <a:pt x="634" y="4942"/>
                    <a:pt x="701" y="2440"/>
                    <a:pt x="1969" y="472"/>
                  </a:cubicBezTo>
                  <a:cubicBezTo>
                    <a:pt x="2134" y="236"/>
                    <a:pt x="1915" y="0"/>
                    <a:pt x="16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1"/>
            <p:cNvSpPr/>
            <p:nvPr/>
          </p:nvSpPr>
          <p:spPr>
            <a:xfrm>
              <a:off x="729387" y="2208408"/>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1"/>
            <p:cNvSpPr/>
            <p:nvPr/>
          </p:nvSpPr>
          <p:spPr>
            <a:xfrm>
              <a:off x="752363" y="2250375"/>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1"/>
            <p:cNvSpPr/>
            <p:nvPr/>
          </p:nvSpPr>
          <p:spPr>
            <a:xfrm>
              <a:off x="770366" y="2210415"/>
              <a:ext cx="28010" cy="21000"/>
            </a:xfrm>
            <a:custGeom>
              <a:avLst/>
              <a:gdLst/>
              <a:ahLst/>
              <a:cxnLst/>
              <a:rect l="l" t="t" r="r" b="b"/>
              <a:pathLst>
                <a:path w="935" h="701" extrusionOk="0">
                  <a:moveTo>
                    <a:pt x="467" y="0"/>
                  </a:moveTo>
                  <a:cubicBezTo>
                    <a:pt x="0" y="0"/>
                    <a:pt x="0" y="701"/>
                    <a:pt x="467" y="701"/>
                  </a:cubicBezTo>
                  <a:cubicBezTo>
                    <a:pt x="901" y="701"/>
                    <a:pt x="934"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1"/>
            <p:cNvSpPr/>
            <p:nvPr/>
          </p:nvSpPr>
          <p:spPr>
            <a:xfrm>
              <a:off x="611483" y="2546155"/>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1"/>
            <p:cNvSpPr/>
            <p:nvPr/>
          </p:nvSpPr>
          <p:spPr>
            <a:xfrm>
              <a:off x="647459" y="2525156"/>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1"/>
            <p:cNvSpPr/>
            <p:nvPr/>
          </p:nvSpPr>
          <p:spPr>
            <a:xfrm>
              <a:off x="687420" y="2593125"/>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1"/>
            <p:cNvSpPr/>
            <p:nvPr/>
          </p:nvSpPr>
          <p:spPr>
            <a:xfrm>
              <a:off x="448616" y="2158442"/>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1"/>
            <p:cNvSpPr/>
            <p:nvPr/>
          </p:nvSpPr>
          <p:spPr>
            <a:xfrm>
              <a:off x="506550" y="2205412"/>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1"/>
            <p:cNvSpPr/>
            <p:nvPr/>
          </p:nvSpPr>
          <p:spPr>
            <a:xfrm>
              <a:off x="149842" y="2499185"/>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1"/>
            <p:cNvSpPr/>
            <p:nvPr/>
          </p:nvSpPr>
          <p:spPr>
            <a:xfrm>
              <a:off x="149842" y="2459224"/>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1"/>
            <p:cNvSpPr/>
            <p:nvPr/>
          </p:nvSpPr>
          <p:spPr>
            <a:xfrm>
              <a:off x="68902" y="2478186"/>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6" name="Google Shape;6146;p21"/>
          <p:cNvGrpSpPr/>
          <p:nvPr/>
        </p:nvGrpSpPr>
        <p:grpSpPr>
          <a:xfrm rot="5400000" flipH="1">
            <a:off x="8808755" y="903605"/>
            <a:ext cx="117436" cy="105833"/>
            <a:chOff x="7737341" y="1046941"/>
            <a:chExt cx="161913" cy="145916"/>
          </a:xfrm>
        </p:grpSpPr>
        <p:sp>
          <p:nvSpPr>
            <p:cNvPr id="6147" name="Google Shape;6147;p21"/>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1"/>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1"/>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0" name="Google Shape;6150;p21"/>
          <p:cNvGrpSpPr/>
          <p:nvPr/>
        </p:nvGrpSpPr>
        <p:grpSpPr>
          <a:xfrm rot="-8257188" flipH="1">
            <a:off x="7479248" y="4812751"/>
            <a:ext cx="872869" cy="391714"/>
            <a:chOff x="8502760" y="3542528"/>
            <a:chExt cx="711519" cy="319269"/>
          </a:xfrm>
        </p:grpSpPr>
        <p:sp>
          <p:nvSpPr>
            <p:cNvPr id="6151" name="Google Shape;6151;p21"/>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1"/>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1"/>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1"/>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1"/>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1"/>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1"/>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1"/>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1"/>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0" name="Google Shape;6160;p21"/>
          <p:cNvSpPr txBox="1">
            <a:spLocks noGrp="1"/>
          </p:cNvSpPr>
          <p:nvPr>
            <p:ph type="title"/>
          </p:nvPr>
        </p:nvSpPr>
        <p:spPr>
          <a:xfrm>
            <a:off x="733947" y="1877714"/>
            <a:ext cx="1828500" cy="5730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3000"/>
              <a:buNone/>
              <a:defRPr i="0"/>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6161" name="Google Shape;6161;p21"/>
          <p:cNvSpPr txBox="1">
            <a:spLocks noGrp="1"/>
          </p:cNvSpPr>
          <p:nvPr>
            <p:ph type="subTitle" idx="1"/>
          </p:nvPr>
        </p:nvSpPr>
        <p:spPr>
          <a:xfrm>
            <a:off x="623539" y="2504551"/>
            <a:ext cx="3287400" cy="1332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None/>
              <a:defRPr sz="1400">
                <a:latin typeface="Nunito"/>
                <a:ea typeface="Nunito"/>
                <a:cs typeface="Nunito"/>
                <a:sym typeface="Nunito"/>
              </a:defRPr>
            </a:lvl1pPr>
            <a:lvl2pPr lvl="1" rtl="0">
              <a:lnSpc>
                <a:spcPct val="115000"/>
              </a:lnSpc>
              <a:spcBef>
                <a:spcPts val="0"/>
              </a:spcBef>
              <a:spcAft>
                <a:spcPts val="0"/>
              </a:spcAft>
              <a:buNone/>
              <a:defRPr sz="1400">
                <a:latin typeface="Nunito"/>
                <a:ea typeface="Nunito"/>
                <a:cs typeface="Nunito"/>
                <a:sym typeface="Nunito"/>
              </a:defRPr>
            </a:lvl2pPr>
            <a:lvl3pPr lvl="2" rtl="0">
              <a:lnSpc>
                <a:spcPct val="115000"/>
              </a:lnSpc>
              <a:spcBef>
                <a:spcPts val="0"/>
              </a:spcBef>
              <a:spcAft>
                <a:spcPts val="0"/>
              </a:spcAft>
              <a:buNone/>
              <a:defRPr sz="1400">
                <a:latin typeface="Nunito"/>
                <a:ea typeface="Nunito"/>
                <a:cs typeface="Nunito"/>
                <a:sym typeface="Nunito"/>
              </a:defRPr>
            </a:lvl3pPr>
            <a:lvl4pPr lvl="3" rtl="0">
              <a:lnSpc>
                <a:spcPct val="115000"/>
              </a:lnSpc>
              <a:spcBef>
                <a:spcPts val="0"/>
              </a:spcBef>
              <a:spcAft>
                <a:spcPts val="0"/>
              </a:spcAft>
              <a:buNone/>
              <a:defRPr sz="1400">
                <a:latin typeface="Nunito"/>
                <a:ea typeface="Nunito"/>
                <a:cs typeface="Nunito"/>
                <a:sym typeface="Nunito"/>
              </a:defRPr>
            </a:lvl4pPr>
            <a:lvl5pPr lvl="4" rtl="0">
              <a:lnSpc>
                <a:spcPct val="115000"/>
              </a:lnSpc>
              <a:spcBef>
                <a:spcPts val="0"/>
              </a:spcBef>
              <a:spcAft>
                <a:spcPts val="0"/>
              </a:spcAft>
              <a:buNone/>
              <a:defRPr sz="1400">
                <a:latin typeface="Nunito"/>
                <a:ea typeface="Nunito"/>
                <a:cs typeface="Nunito"/>
                <a:sym typeface="Nunito"/>
              </a:defRPr>
            </a:lvl5pPr>
            <a:lvl6pPr lvl="5" rtl="0">
              <a:lnSpc>
                <a:spcPct val="115000"/>
              </a:lnSpc>
              <a:spcBef>
                <a:spcPts val="0"/>
              </a:spcBef>
              <a:spcAft>
                <a:spcPts val="0"/>
              </a:spcAft>
              <a:buNone/>
              <a:defRPr sz="1400">
                <a:latin typeface="Nunito"/>
                <a:ea typeface="Nunito"/>
                <a:cs typeface="Nunito"/>
                <a:sym typeface="Nunito"/>
              </a:defRPr>
            </a:lvl6pPr>
            <a:lvl7pPr lvl="6" rtl="0">
              <a:lnSpc>
                <a:spcPct val="115000"/>
              </a:lnSpc>
              <a:spcBef>
                <a:spcPts val="0"/>
              </a:spcBef>
              <a:spcAft>
                <a:spcPts val="0"/>
              </a:spcAft>
              <a:buNone/>
              <a:defRPr sz="1400">
                <a:latin typeface="Nunito"/>
                <a:ea typeface="Nunito"/>
                <a:cs typeface="Nunito"/>
                <a:sym typeface="Nunito"/>
              </a:defRPr>
            </a:lvl7pPr>
            <a:lvl8pPr lvl="7" rtl="0">
              <a:lnSpc>
                <a:spcPct val="115000"/>
              </a:lnSpc>
              <a:spcBef>
                <a:spcPts val="0"/>
              </a:spcBef>
              <a:spcAft>
                <a:spcPts val="0"/>
              </a:spcAft>
              <a:buNone/>
              <a:defRPr sz="1400">
                <a:latin typeface="Nunito"/>
                <a:ea typeface="Nunito"/>
                <a:cs typeface="Nunito"/>
                <a:sym typeface="Nunito"/>
              </a:defRPr>
            </a:lvl8pPr>
            <a:lvl9pPr lvl="8" rtl="0">
              <a:lnSpc>
                <a:spcPct val="115000"/>
              </a:lnSpc>
              <a:spcBef>
                <a:spcPts val="0"/>
              </a:spcBef>
              <a:spcAft>
                <a:spcPts val="0"/>
              </a:spcAft>
              <a:buNone/>
              <a:defRPr sz="1400">
                <a:latin typeface="Nunito"/>
                <a:ea typeface="Nunito"/>
                <a:cs typeface="Nunito"/>
                <a:sym typeface="Nunito"/>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1"/>
        <p:cNvGrpSpPr/>
        <p:nvPr/>
      </p:nvGrpSpPr>
      <p:grpSpPr>
        <a:xfrm>
          <a:off x="0" y="0"/>
          <a:ext cx="0" cy="0"/>
          <a:chOff x="0" y="0"/>
          <a:chExt cx="0" cy="0"/>
        </a:xfrm>
      </p:grpSpPr>
      <p:sp>
        <p:nvSpPr>
          <p:cNvPr id="452" name="Google Shape;452;p3"/>
          <p:cNvSpPr txBox="1">
            <a:spLocks noGrp="1"/>
          </p:cNvSpPr>
          <p:nvPr>
            <p:ph type="subTitle" idx="1"/>
          </p:nvPr>
        </p:nvSpPr>
        <p:spPr>
          <a:xfrm>
            <a:off x="4926486" y="2565993"/>
            <a:ext cx="3013800" cy="654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None/>
              <a:defRPr sz="3000"/>
            </a:lvl1pPr>
            <a:lvl2pPr lvl="1" algn="ctr" rtl="0">
              <a:lnSpc>
                <a:spcPct val="90000"/>
              </a:lnSpc>
              <a:spcBef>
                <a:spcPts val="0"/>
              </a:spcBef>
              <a:spcAft>
                <a:spcPts val="0"/>
              </a:spcAft>
              <a:buNone/>
              <a:defRPr sz="3000"/>
            </a:lvl2pPr>
            <a:lvl3pPr lvl="2" algn="ctr" rtl="0">
              <a:lnSpc>
                <a:spcPct val="90000"/>
              </a:lnSpc>
              <a:spcBef>
                <a:spcPts val="0"/>
              </a:spcBef>
              <a:spcAft>
                <a:spcPts val="0"/>
              </a:spcAft>
              <a:buNone/>
              <a:defRPr sz="3000"/>
            </a:lvl3pPr>
            <a:lvl4pPr lvl="3" algn="ctr" rtl="0">
              <a:lnSpc>
                <a:spcPct val="90000"/>
              </a:lnSpc>
              <a:spcBef>
                <a:spcPts val="0"/>
              </a:spcBef>
              <a:spcAft>
                <a:spcPts val="0"/>
              </a:spcAft>
              <a:buNone/>
              <a:defRPr sz="3000"/>
            </a:lvl4pPr>
            <a:lvl5pPr lvl="4" algn="ctr" rtl="0">
              <a:lnSpc>
                <a:spcPct val="90000"/>
              </a:lnSpc>
              <a:spcBef>
                <a:spcPts val="0"/>
              </a:spcBef>
              <a:spcAft>
                <a:spcPts val="0"/>
              </a:spcAft>
              <a:buNone/>
              <a:defRPr sz="3000"/>
            </a:lvl5pPr>
            <a:lvl6pPr lvl="5" algn="ctr" rtl="0">
              <a:lnSpc>
                <a:spcPct val="90000"/>
              </a:lnSpc>
              <a:spcBef>
                <a:spcPts val="0"/>
              </a:spcBef>
              <a:spcAft>
                <a:spcPts val="0"/>
              </a:spcAft>
              <a:buNone/>
              <a:defRPr sz="3000"/>
            </a:lvl6pPr>
            <a:lvl7pPr lvl="6" algn="ctr" rtl="0">
              <a:lnSpc>
                <a:spcPct val="90000"/>
              </a:lnSpc>
              <a:spcBef>
                <a:spcPts val="0"/>
              </a:spcBef>
              <a:spcAft>
                <a:spcPts val="0"/>
              </a:spcAft>
              <a:buNone/>
              <a:defRPr sz="3000"/>
            </a:lvl7pPr>
            <a:lvl8pPr lvl="7" algn="ctr" rtl="0">
              <a:lnSpc>
                <a:spcPct val="90000"/>
              </a:lnSpc>
              <a:spcBef>
                <a:spcPts val="0"/>
              </a:spcBef>
              <a:spcAft>
                <a:spcPts val="0"/>
              </a:spcAft>
              <a:buNone/>
              <a:defRPr sz="3000"/>
            </a:lvl8pPr>
            <a:lvl9pPr lvl="8" algn="ctr" rtl="0">
              <a:lnSpc>
                <a:spcPct val="90000"/>
              </a:lnSpc>
              <a:spcBef>
                <a:spcPts val="0"/>
              </a:spcBef>
              <a:spcAft>
                <a:spcPts val="0"/>
              </a:spcAft>
              <a:buNone/>
              <a:defRPr sz="3000"/>
            </a:lvl9pPr>
          </a:lstStyle>
          <a:p>
            <a:endParaRPr/>
          </a:p>
        </p:txBody>
      </p:sp>
      <p:sp>
        <p:nvSpPr>
          <p:cNvPr id="453" name="Google Shape;453;p3"/>
          <p:cNvSpPr txBox="1">
            <a:spLocks noGrp="1"/>
          </p:cNvSpPr>
          <p:nvPr>
            <p:ph type="subTitle" idx="2"/>
          </p:nvPr>
        </p:nvSpPr>
        <p:spPr>
          <a:xfrm>
            <a:off x="4677036" y="3350093"/>
            <a:ext cx="3512700" cy="591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600">
                <a:latin typeface="Montserrat"/>
                <a:ea typeface="Montserrat"/>
                <a:cs typeface="Montserrat"/>
                <a:sym typeface="Montserrat"/>
              </a:defRPr>
            </a:lvl1pPr>
            <a:lvl2pPr lvl="1" algn="ctr" rtl="0">
              <a:spcBef>
                <a:spcPts val="0"/>
              </a:spcBef>
              <a:spcAft>
                <a:spcPts val="0"/>
              </a:spcAft>
              <a:buNone/>
              <a:defRPr>
                <a:solidFill>
                  <a:schemeClr val="dk2"/>
                </a:solidFill>
                <a:latin typeface="Montserrat"/>
                <a:ea typeface="Montserrat"/>
                <a:cs typeface="Montserrat"/>
                <a:sym typeface="Montserrat"/>
              </a:defRPr>
            </a:lvl2pPr>
            <a:lvl3pPr lvl="2" algn="ctr" rtl="0">
              <a:spcBef>
                <a:spcPts val="0"/>
              </a:spcBef>
              <a:spcAft>
                <a:spcPts val="0"/>
              </a:spcAft>
              <a:buNone/>
              <a:defRPr>
                <a:solidFill>
                  <a:schemeClr val="dk2"/>
                </a:solidFill>
                <a:latin typeface="Montserrat"/>
                <a:ea typeface="Montserrat"/>
                <a:cs typeface="Montserrat"/>
                <a:sym typeface="Montserrat"/>
              </a:defRPr>
            </a:lvl3pPr>
            <a:lvl4pPr lvl="3" algn="ctr" rtl="0">
              <a:spcBef>
                <a:spcPts val="0"/>
              </a:spcBef>
              <a:spcAft>
                <a:spcPts val="0"/>
              </a:spcAft>
              <a:buNone/>
              <a:defRPr>
                <a:solidFill>
                  <a:schemeClr val="dk2"/>
                </a:solidFill>
                <a:latin typeface="Montserrat"/>
                <a:ea typeface="Montserrat"/>
                <a:cs typeface="Montserrat"/>
                <a:sym typeface="Montserrat"/>
              </a:defRPr>
            </a:lvl4pPr>
            <a:lvl5pPr lvl="4" algn="ctr" rtl="0">
              <a:spcBef>
                <a:spcPts val="0"/>
              </a:spcBef>
              <a:spcAft>
                <a:spcPts val="0"/>
              </a:spcAft>
              <a:buNone/>
              <a:defRPr>
                <a:solidFill>
                  <a:schemeClr val="dk2"/>
                </a:solidFill>
                <a:latin typeface="Montserrat"/>
                <a:ea typeface="Montserrat"/>
                <a:cs typeface="Montserrat"/>
                <a:sym typeface="Montserrat"/>
              </a:defRPr>
            </a:lvl5pPr>
            <a:lvl6pPr lvl="5" algn="ctr" rtl="0">
              <a:spcBef>
                <a:spcPts val="0"/>
              </a:spcBef>
              <a:spcAft>
                <a:spcPts val="0"/>
              </a:spcAft>
              <a:buNone/>
              <a:defRPr>
                <a:solidFill>
                  <a:schemeClr val="dk2"/>
                </a:solidFill>
                <a:latin typeface="Montserrat"/>
                <a:ea typeface="Montserrat"/>
                <a:cs typeface="Montserrat"/>
                <a:sym typeface="Montserrat"/>
              </a:defRPr>
            </a:lvl6pPr>
            <a:lvl7pPr lvl="6" algn="ctr" rtl="0">
              <a:spcBef>
                <a:spcPts val="0"/>
              </a:spcBef>
              <a:spcAft>
                <a:spcPts val="0"/>
              </a:spcAft>
              <a:buNone/>
              <a:defRPr>
                <a:solidFill>
                  <a:schemeClr val="dk2"/>
                </a:solidFill>
                <a:latin typeface="Montserrat"/>
                <a:ea typeface="Montserrat"/>
                <a:cs typeface="Montserrat"/>
                <a:sym typeface="Montserrat"/>
              </a:defRPr>
            </a:lvl7pPr>
            <a:lvl8pPr lvl="7" algn="ctr" rtl="0">
              <a:spcBef>
                <a:spcPts val="0"/>
              </a:spcBef>
              <a:spcAft>
                <a:spcPts val="0"/>
              </a:spcAft>
              <a:buNone/>
              <a:defRPr>
                <a:solidFill>
                  <a:schemeClr val="dk2"/>
                </a:solidFill>
                <a:latin typeface="Montserrat"/>
                <a:ea typeface="Montserrat"/>
                <a:cs typeface="Montserrat"/>
                <a:sym typeface="Montserrat"/>
              </a:defRPr>
            </a:lvl8pPr>
            <a:lvl9pPr lvl="8" algn="ctr" rtl="0">
              <a:spcBef>
                <a:spcPts val="0"/>
              </a:spcBef>
              <a:spcAft>
                <a:spcPts val="0"/>
              </a:spcAft>
              <a:buNone/>
              <a:defRPr>
                <a:solidFill>
                  <a:schemeClr val="dk2"/>
                </a:solidFill>
                <a:latin typeface="Montserrat"/>
                <a:ea typeface="Montserrat"/>
                <a:cs typeface="Montserrat"/>
                <a:sym typeface="Montserrat"/>
              </a:defRPr>
            </a:lvl9pPr>
          </a:lstStyle>
          <a:p>
            <a:endParaRPr/>
          </a:p>
        </p:txBody>
      </p:sp>
      <p:sp>
        <p:nvSpPr>
          <p:cNvPr id="454" name="Google Shape;454;p3"/>
          <p:cNvSpPr txBox="1">
            <a:spLocks noGrp="1"/>
          </p:cNvSpPr>
          <p:nvPr>
            <p:ph type="title" hasCustomPrompt="1"/>
          </p:nvPr>
        </p:nvSpPr>
        <p:spPr>
          <a:xfrm>
            <a:off x="5195586" y="1139607"/>
            <a:ext cx="2475600" cy="115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400"/>
              <a:buNone/>
              <a:defRPr sz="12400"/>
            </a:lvl1pPr>
            <a:lvl2pPr lvl="1" algn="ctr" rtl="0">
              <a:spcBef>
                <a:spcPts val="0"/>
              </a:spcBef>
              <a:spcAft>
                <a:spcPts val="0"/>
              </a:spcAft>
              <a:buClr>
                <a:schemeClr val="accent4"/>
              </a:buClr>
              <a:buSzPts val="12400"/>
              <a:buNone/>
              <a:defRPr sz="12400">
                <a:solidFill>
                  <a:schemeClr val="accent4"/>
                </a:solidFill>
              </a:defRPr>
            </a:lvl2pPr>
            <a:lvl3pPr lvl="2" algn="ctr" rtl="0">
              <a:spcBef>
                <a:spcPts val="0"/>
              </a:spcBef>
              <a:spcAft>
                <a:spcPts val="0"/>
              </a:spcAft>
              <a:buClr>
                <a:schemeClr val="accent4"/>
              </a:buClr>
              <a:buSzPts val="12400"/>
              <a:buNone/>
              <a:defRPr sz="12400">
                <a:solidFill>
                  <a:schemeClr val="accent4"/>
                </a:solidFill>
              </a:defRPr>
            </a:lvl3pPr>
            <a:lvl4pPr lvl="3" algn="ctr" rtl="0">
              <a:spcBef>
                <a:spcPts val="0"/>
              </a:spcBef>
              <a:spcAft>
                <a:spcPts val="0"/>
              </a:spcAft>
              <a:buClr>
                <a:schemeClr val="accent4"/>
              </a:buClr>
              <a:buSzPts val="12400"/>
              <a:buNone/>
              <a:defRPr sz="12400">
                <a:solidFill>
                  <a:schemeClr val="accent4"/>
                </a:solidFill>
              </a:defRPr>
            </a:lvl4pPr>
            <a:lvl5pPr lvl="4" algn="ctr" rtl="0">
              <a:spcBef>
                <a:spcPts val="0"/>
              </a:spcBef>
              <a:spcAft>
                <a:spcPts val="0"/>
              </a:spcAft>
              <a:buClr>
                <a:schemeClr val="accent4"/>
              </a:buClr>
              <a:buSzPts val="12400"/>
              <a:buNone/>
              <a:defRPr sz="12400">
                <a:solidFill>
                  <a:schemeClr val="accent4"/>
                </a:solidFill>
              </a:defRPr>
            </a:lvl5pPr>
            <a:lvl6pPr lvl="5" algn="ctr" rtl="0">
              <a:spcBef>
                <a:spcPts val="0"/>
              </a:spcBef>
              <a:spcAft>
                <a:spcPts val="0"/>
              </a:spcAft>
              <a:buClr>
                <a:schemeClr val="accent4"/>
              </a:buClr>
              <a:buSzPts val="12400"/>
              <a:buNone/>
              <a:defRPr sz="12400">
                <a:solidFill>
                  <a:schemeClr val="accent4"/>
                </a:solidFill>
              </a:defRPr>
            </a:lvl6pPr>
            <a:lvl7pPr lvl="6" algn="ctr" rtl="0">
              <a:spcBef>
                <a:spcPts val="0"/>
              </a:spcBef>
              <a:spcAft>
                <a:spcPts val="0"/>
              </a:spcAft>
              <a:buClr>
                <a:schemeClr val="accent4"/>
              </a:buClr>
              <a:buSzPts val="12400"/>
              <a:buNone/>
              <a:defRPr sz="12400">
                <a:solidFill>
                  <a:schemeClr val="accent4"/>
                </a:solidFill>
              </a:defRPr>
            </a:lvl7pPr>
            <a:lvl8pPr lvl="7" algn="ctr" rtl="0">
              <a:spcBef>
                <a:spcPts val="0"/>
              </a:spcBef>
              <a:spcAft>
                <a:spcPts val="0"/>
              </a:spcAft>
              <a:buClr>
                <a:schemeClr val="accent4"/>
              </a:buClr>
              <a:buSzPts val="12400"/>
              <a:buNone/>
              <a:defRPr sz="12400">
                <a:solidFill>
                  <a:schemeClr val="accent4"/>
                </a:solidFill>
              </a:defRPr>
            </a:lvl8pPr>
            <a:lvl9pPr lvl="8" algn="ctr" rtl="0">
              <a:spcBef>
                <a:spcPts val="0"/>
              </a:spcBef>
              <a:spcAft>
                <a:spcPts val="0"/>
              </a:spcAft>
              <a:buClr>
                <a:schemeClr val="accent4"/>
              </a:buClr>
              <a:buSzPts val="12400"/>
              <a:buNone/>
              <a:defRPr sz="12400">
                <a:solidFill>
                  <a:schemeClr val="accent4"/>
                </a:solidFill>
              </a:defRPr>
            </a:lvl9pPr>
          </a:lstStyle>
          <a:p>
            <a:r>
              <a:t>xx%</a:t>
            </a:r>
          </a:p>
        </p:txBody>
      </p:sp>
      <p:grpSp>
        <p:nvGrpSpPr>
          <p:cNvPr id="455" name="Google Shape;455;p3"/>
          <p:cNvGrpSpPr/>
          <p:nvPr/>
        </p:nvGrpSpPr>
        <p:grpSpPr>
          <a:xfrm>
            <a:off x="6529833" y="4777398"/>
            <a:ext cx="149592" cy="135726"/>
            <a:chOff x="7894217" y="3432112"/>
            <a:chExt cx="161913" cy="146905"/>
          </a:xfrm>
        </p:grpSpPr>
        <p:sp>
          <p:nvSpPr>
            <p:cNvPr id="456" name="Google Shape;456;p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9" name="Google Shape;459;p3"/>
          <p:cNvSpPr/>
          <p:nvPr/>
        </p:nvSpPr>
        <p:spPr>
          <a:xfrm rot="10800000">
            <a:off x="5045130" y="4574461"/>
            <a:ext cx="4302661" cy="671891"/>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0" name="Google Shape;460;p3"/>
          <p:cNvGrpSpPr/>
          <p:nvPr/>
        </p:nvGrpSpPr>
        <p:grpSpPr>
          <a:xfrm>
            <a:off x="136982" y="3909079"/>
            <a:ext cx="305120" cy="398169"/>
            <a:chOff x="1304140" y="978228"/>
            <a:chExt cx="436509" cy="569545"/>
          </a:xfrm>
        </p:grpSpPr>
        <p:sp>
          <p:nvSpPr>
            <p:cNvPr id="461" name="Google Shape;461;p3"/>
            <p:cNvSpPr/>
            <p:nvPr/>
          </p:nvSpPr>
          <p:spPr>
            <a:xfrm>
              <a:off x="1321934" y="978228"/>
              <a:ext cx="418716" cy="433845"/>
            </a:xfrm>
            <a:custGeom>
              <a:avLst/>
              <a:gdLst/>
              <a:ahLst/>
              <a:cxnLst/>
              <a:rect l="l" t="t" r="r" b="b"/>
              <a:pathLst>
                <a:path w="13977" h="14482" extrusionOk="0">
                  <a:moveTo>
                    <a:pt x="12193" y="1"/>
                  </a:moveTo>
                  <a:cubicBezTo>
                    <a:pt x="11019" y="1"/>
                    <a:pt x="8624" y="2538"/>
                    <a:pt x="7306" y="3407"/>
                  </a:cubicBezTo>
                  <a:cubicBezTo>
                    <a:pt x="7155" y="3515"/>
                    <a:pt x="7024" y="3559"/>
                    <a:pt x="6904" y="3559"/>
                  </a:cubicBezTo>
                  <a:cubicBezTo>
                    <a:pt x="6467" y="3559"/>
                    <a:pt x="6173" y="2969"/>
                    <a:pt x="5571" y="2707"/>
                  </a:cubicBezTo>
                  <a:cubicBezTo>
                    <a:pt x="5238" y="2567"/>
                    <a:pt x="4914" y="2426"/>
                    <a:pt x="4624" y="2426"/>
                  </a:cubicBezTo>
                  <a:cubicBezTo>
                    <a:pt x="4362" y="2426"/>
                    <a:pt x="4127" y="2541"/>
                    <a:pt x="3936" y="2873"/>
                  </a:cubicBezTo>
                  <a:cubicBezTo>
                    <a:pt x="3303" y="4041"/>
                    <a:pt x="4037" y="5876"/>
                    <a:pt x="3936" y="7143"/>
                  </a:cubicBezTo>
                  <a:cubicBezTo>
                    <a:pt x="3288" y="6861"/>
                    <a:pt x="2376" y="6317"/>
                    <a:pt x="1586" y="6317"/>
                  </a:cubicBezTo>
                  <a:cubicBezTo>
                    <a:pt x="1442" y="6317"/>
                    <a:pt x="1302" y="6335"/>
                    <a:pt x="1168" y="6376"/>
                  </a:cubicBezTo>
                  <a:cubicBezTo>
                    <a:pt x="0" y="6710"/>
                    <a:pt x="267" y="8344"/>
                    <a:pt x="401" y="9278"/>
                  </a:cubicBezTo>
                  <a:cubicBezTo>
                    <a:pt x="601" y="10946"/>
                    <a:pt x="1235" y="12714"/>
                    <a:pt x="1368" y="14382"/>
                  </a:cubicBezTo>
                  <a:lnTo>
                    <a:pt x="1401" y="14382"/>
                  </a:lnTo>
                  <a:cubicBezTo>
                    <a:pt x="2530" y="14382"/>
                    <a:pt x="3857" y="14480"/>
                    <a:pt x="5122" y="14480"/>
                  </a:cubicBezTo>
                  <a:cubicBezTo>
                    <a:pt x="5502" y="14480"/>
                    <a:pt x="5876" y="14472"/>
                    <a:pt x="6238" y="14448"/>
                  </a:cubicBezTo>
                  <a:cubicBezTo>
                    <a:pt x="7372" y="14415"/>
                    <a:pt x="9207" y="14482"/>
                    <a:pt x="10041" y="13514"/>
                  </a:cubicBezTo>
                  <a:cubicBezTo>
                    <a:pt x="11142" y="12213"/>
                    <a:pt x="8707" y="11580"/>
                    <a:pt x="7939" y="11113"/>
                  </a:cubicBezTo>
                  <a:cubicBezTo>
                    <a:pt x="9340" y="10479"/>
                    <a:pt x="10941" y="10379"/>
                    <a:pt x="12309" y="9512"/>
                  </a:cubicBezTo>
                  <a:cubicBezTo>
                    <a:pt x="13076" y="8978"/>
                    <a:pt x="13977" y="8444"/>
                    <a:pt x="13176" y="7577"/>
                  </a:cubicBezTo>
                  <a:cubicBezTo>
                    <a:pt x="12509" y="6810"/>
                    <a:pt x="11442" y="6309"/>
                    <a:pt x="10575" y="6042"/>
                  </a:cubicBezTo>
                  <a:cubicBezTo>
                    <a:pt x="11375" y="4675"/>
                    <a:pt x="13510" y="772"/>
                    <a:pt x="12543" y="105"/>
                  </a:cubicBezTo>
                  <a:cubicBezTo>
                    <a:pt x="12444" y="34"/>
                    <a:pt x="12327" y="1"/>
                    <a:pt x="12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304140" y="1073037"/>
              <a:ext cx="322013" cy="474737"/>
            </a:xfrm>
            <a:custGeom>
              <a:avLst/>
              <a:gdLst/>
              <a:ahLst/>
              <a:cxnLst/>
              <a:rect l="l" t="t" r="r" b="b"/>
              <a:pathLst>
                <a:path w="10749" h="15847" extrusionOk="0">
                  <a:moveTo>
                    <a:pt x="10371" y="1"/>
                  </a:moveTo>
                  <a:cubicBezTo>
                    <a:pt x="10313" y="1"/>
                    <a:pt x="10254" y="23"/>
                    <a:pt x="10201" y="75"/>
                  </a:cubicBezTo>
                  <a:cubicBezTo>
                    <a:pt x="8066" y="2210"/>
                    <a:pt x="5931" y="4412"/>
                    <a:pt x="4264" y="6980"/>
                  </a:cubicBezTo>
                  <a:cubicBezTo>
                    <a:pt x="2529" y="9616"/>
                    <a:pt x="995" y="12484"/>
                    <a:pt x="61" y="15520"/>
                  </a:cubicBezTo>
                  <a:cubicBezTo>
                    <a:pt x="1" y="15719"/>
                    <a:pt x="155" y="15846"/>
                    <a:pt x="310" y="15846"/>
                  </a:cubicBezTo>
                  <a:cubicBezTo>
                    <a:pt x="415" y="15846"/>
                    <a:pt x="521" y="15788"/>
                    <a:pt x="561" y="15653"/>
                  </a:cubicBezTo>
                  <a:cubicBezTo>
                    <a:pt x="1495" y="12684"/>
                    <a:pt x="3029" y="9849"/>
                    <a:pt x="4731" y="7247"/>
                  </a:cubicBezTo>
                  <a:cubicBezTo>
                    <a:pt x="6365" y="4712"/>
                    <a:pt x="8467" y="2544"/>
                    <a:pt x="10568" y="442"/>
                  </a:cubicBezTo>
                  <a:cubicBezTo>
                    <a:pt x="10749" y="261"/>
                    <a:pt x="10570" y="1"/>
                    <a:pt x="10371"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1369383" y="1235665"/>
              <a:ext cx="155569" cy="125642"/>
            </a:xfrm>
            <a:custGeom>
              <a:avLst/>
              <a:gdLst/>
              <a:ahLst/>
              <a:cxnLst/>
              <a:rect l="l" t="t" r="r" b="b"/>
              <a:pathLst>
                <a:path w="5193" h="4194" extrusionOk="0">
                  <a:moveTo>
                    <a:pt x="255" y="0"/>
                  </a:moveTo>
                  <a:cubicBezTo>
                    <a:pt x="126" y="0"/>
                    <a:pt x="1" y="84"/>
                    <a:pt x="17" y="250"/>
                  </a:cubicBezTo>
                  <a:cubicBezTo>
                    <a:pt x="84" y="1518"/>
                    <a:pt x="484" y="2752"/>
                    <a:pt x="751" y="3986"/>
                  </a:cubicBezTo>
                  <a:cubicBezTo>
                    <a:pt x="751" y="4086"/>
                    <a:pt x="885" y="4187"/>
                    <a:pt x="985" y="4187"/>
                  </a:cubicBezTo>
                  <a:cubicBezTo>
                    <a:pt x="1217" y="4169"/>
                    <a:pt x="1450" y="4163"/>
                    <a:pt x="1683" y="4163"/>
                  </a:cubicBezTo>
                  <a:cubicBezTo>
                    <a:pt x="2210" y="4163"/>
                    <a:pt x="2739" y="4194"/>
                    <a:pt x="3264" y="4194"/>
                  </a:cubicBezTo>
                  <a:cubicBezTo>
                    <a:pt x="3812" y="4194"/>
                    <a:pt x="4356" y="4160"/>
                    <a:pt x="4888" y="4020"/>
                  </a:cubicBezTo>
                  <a:cubicBezTo>
                    <a:pt x="5193" y="3959"/>
                    <a:pt x="5107" y="3507"/>
                    <a:pt x="4835" y="3507"/>
                  </a:cubicBezTo>
                  <a:cubicBezTo>
                    <a:pt x="4810" y="3507"/>
                    <a:pt x="4783" y="3511"/>
                    <a:pt x="4754" y="3519"/>
                  </a:cubicBezTo>
                  <a:cubicBezTo>
                    <a:pt x="4273" y="3636"/>
                    <a:pt x="3782" y="3667"/>
                    <a:pt x="3288" y="3667"/>
                  </a:cubicBezTo>
                  <a:cubicBezTo>
                    <a:pt x="2738" y="3667"/>
                    <a:pt x="2185" y="3629"/>
                    <a:pt x="1641" y="3629"/>
                  </a:cubicBezTo>
                  <a:cubicBezTo>
                    <a:pt x="1494" y="3629"/>
                    <a:pt x="1348" y="3632"/>
                    <a:pt x="1203" y="3639"/>
                  </a:cubicBezTo>
                  <a:lnTo>
                    <a:pt x="1203" y="3639"/>
                  </a:lnTo>
                  <a:cubicBezTo>
                    <a:pt x="938" y="2513"/>
                    <a:pt x="581" y="1411"/>
                    <a:pt x="518" y="250"/>
                  </a:cubicBezTo>
                  <a:cubicBezTo>
                    <a:pt x="518" y="84"/>
                    <a:pt x="384" y="0"/>
                    <a:pt x="255"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1422853" y="1210682"/>
              <a:ext cx="90951" cy="89603"/>
            </a:xfrm>
            <a:custGeom>
              <a:avLst/>
              <a:gdLst/>
              <a:ahLst/>
              <a:cxnLst/>
              <a:rect l="l" t="t" r="r" b="b"/>
              <a:pathLst>
                <a:path w="3036" h="2991" extrusionOk="0">
                  <a:moveTo>
                    <a:pt x="267" y="0"/>
                  </a:moveTo>
                  <a:cubicBezTo>
                    <a:pt x="134" y="0"/>
                    <a:pt x="0" y="84"/>
                    <a:pt x="0" y="250"/>
                  </a:cubicBezTo>
                  <a:cubicBezTo>
                    <a:pt x="0" y="1084"/>
                    <a:pt x="67" y="1885"/>
                    <a:pt x="100" y="2719"/>
                  </a:cubicBezTo>
                  <a:cubicBezTo>
                    <a:pt x="130" y="2868"/>
                    <a:pt x="240" y="2991"/>
                    <a:pt x="383" y="2991"/>
                  </a:cubicBezTo>
                  <a:cubicBezTo>
                    <a:pt x="400" y="2991"/>
                    <a:pt x="417" y="2989"/>
                    <a:pt x="434" y="2986"/>
                  </a:cubicBezTo>
                  <a:cubicBezTo>
                    <a:pt x="1201" y="2686"/>
                    <a:pt x="2002" y="2686"/>
                    <a:pt x="2802" y="2552"/>
                  </a:cubicBezTo>
                  <a:cubicBezTo>
                    <a:pt x="2936" y="2519"/>
                    <a:pt x="3036" y="2352"/>
                    <a:pt x="3003" y="2219"/>
                  </a:cubicBezTo>
                  <a:cubicBezTo>
                    <a:pt x="2936" y="2085"/>
                    <a:pt x="2802" y="2018"/>
                    <a:pt x="2669" y="2018"/>
                  </a:cubicBezTo>
                  <a:cubicBezTo>
                    <a:pt x="1974" y="2163"/>
                    <a:pt x="1280" y="2182"/>
                    <a:pt x="607" y="2359"/>
                  </a:cubicBezTo>
                  <a:lnTo>
                    <a:pt x="607" y="2359"/>
                  </a:lnTo>
                  <a:cubicBezTo>
                    <a:pt x="559" y="1653"/>
                    <a:pt x="534" y="964"/>
                    <a:pt x="534" y="250"/>
                  </a:cubicBezTo>
                  <a:cubicBezTo>
                    <a:pt x="534" y="84"/>
                    <a:pt x="401" y="0"/>
                    <a:pt x="26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1473208" y="1117461"/>
              <a:ext cx="125911" cy="118242"/>
            </a:xfrm>
            <a:custGeom>
              <a:avLst/>
              <a:gdLst/>
              <a:ahLst/>
              <a:cxnLst/>
              <a:rect l="l" t="t" r="r" b="b"/>
              <a:pathLst>
                <a:path w="4203" h="3947" extrusionOk="0">
                  <a:moveTo>
                    <a:pt x="318" y="0"/>
                  </a:moveTo>
                  <a:cubicBezTo>
                    <a:pt x="171" y="0"/>
                    <a:pt x="1" y="128"/>
                    <a:pt x="21" y="327"/>
                  </a:cubicBezTo>
                  <a:cubicBezTo>
                    <a:pt x="221" y="1361"/>
                    <a:pt x="187" y="2428"/>
                    <a:pt x="221" y="3463"/>
                  </a:cubicBezTo>
                  <a:cubicBezTo>
                    <a:pt x="221" y="3563"/>
                    <a:pt x="287" y="3696"/>
                    <a:pt x="421" y="3696"/>
                  </a:cubicBezTo>
                  <a:cubicBezTo>
                    <a:pt x="988" y="3796"/>
                    <a:pt x="1555" y="3863"/>
                    <a:pt x="2155" y="3930"/>
                  </a:cubicBezTo>
                  <a:cubicBezTo>
                    <a:pt x="2331" y="3940"/>
                    <a:pt x="2509" y="3947"/>
                    <a:pt x="2689" y="3947"/>
                  </a:cubicBezTo>
                  <a:cubicBezTo>
                    <a:pt x="3090" y="3947"/>
                    <a:pt x="3498" y="3911"/>
                    <a:pt x="3890" y="3796"/>
                  </a:cubicBezTo>
                  <a:cubicBezTo>
                    <a:pt x="4203" y="3734"/>
                    <a:pt x="4105" y="3290"/>
                    <a:pt x="3816" y="3290"/>
                  </a:cubicBezTo>
                  <a:cubicBezTo>
                    <a:pt x="3797" y="3290"/>
                    <a:pt x="3777" y="3292"/>
                    <a:pt x="3757" y="3296"/>
                  </a:cubicBezTo>
                  <a:cubicBezTo>
                    <a:pt x="3401" y="3385"/>
                    <a:pt x="3045" y="3414"/>
                    <a:pt x="2689" y="3414"/>
                  </a:cubicBezTo>
                  <a:cubicBezTo>
                    <a:pt x="2511" y="3414"/>
                    <a:pt x="2333" y="3407"/>
                    <a:pt x="2155" y="3396"/>
                  </a:cubicBezTo>
                  <a:cubicBezTo>
                    <a:pt x="1684" y="3366"/>
                    <a:pt x="1213" y="3311"/>
                    <a:pt x="742" y="3229"/>
                  </a:cubicBezTo>
                  <a:lnTo>
                    <a:pt x="742" y="3229"/>
                  </a:lnTo>
                  <a:cubicBezTo>
                    <a:pt x="691" y="2207"/>
                    <a:pt x="707" y="1186"/>
                    <a:pt x="521" y="194"/>
                  </a:cubicBezTo>
                  <a:cubicBezTo>
                    <a:pt x="507" y="59"/>
                    <a:pt x="418" y="0"/>
                    <a:pt x="318"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1524761" y="1114256"/>
              <a:ext cx="61982" cy="58986"/>
            </a:xfrm>
            <a:custGeom>
              <a:avLst/>
              <a:gdLst/>
              <a:ahLst/>
              <a:cxnLst/>
              <a:rect l="l" t="t" r="r" b="b"/>
              <a:pathLst>
                <a:path w="2069" h="1969" extrusionOk="0">
                  <a:moveTo>
                    <a:pt x="301" y="0"/>
                  </a:moveTo>
                  <a:cubicBezTo>
                    <a:pt x="168" y="34"/>
                    <a:pt x="34" y="134"/>
                    <a:pt x="34" y="267"/>
                  </a:cubicBezTo>
                  <a:cubicBezTo>
                    <a:pt x="34" y="734"/>
                    <a:pt x="1" y="1235"/>
                    <a:pt x="168" y="1702"/>
                  </a:cubicBezTo>
                  <a:cubicBezTo>
                    <a:pt x="201" y="1802"/>
                    <a:pt x="301" y="1902"/>
                    <a:pt x="401" y="1902"/>
                  </a:cubicBezTo>
                  <a:cubicBezTo>
                    <a:pt x="868" y="1902"/>
                    <a:pt x="1335" y="1968"/>
                    <a:pt x="1802" y="1968"/>
                  </a:cubicBezTo>
                  <a:cubicBezTo>
                    <a:pt x="1936" y="1968"/>
                    <a:pt x="2069" y="1868"/>
                    <a:pt x="2069" y="1735"/>
                  </a:cubicBezTo>
                  <a:cubicBezTo>
                    <a:pt x="2069" y="1568"/>
                    <a:pt x="1969" y="1468"/>
                    <a:pt x="1802" y="1468"/>
                  </a:cubicBezTo>
                  <a:cubicBezTo>
                    <a:pt x="1402" y="1468"/>
                    <a:pt x="1002" y="1395"/>
                    <a:pt x="601" y="1374"/>
                  </a:cubicBezTo>
                  <a:lnTo>
                    <a:pt x="601" y="1374"/>
                  </a:lnTo>
                  <a:cubicBezTo>
                    <a:pt x="601" y="1349"/>
                    <a:pt x="601" y="1325"/>
                    <a:pt x="601" y="1301"/>
                  </a:cubicBezTo>
                  <a:cubicBezTo>
                    <a:pt x="601" y="1301"/>
                    <a:pt x="601" y="1301"/>
                    <a:pt x="568" y="1268"/>
                  </a:cubicBezTo>
                  <a:cubicBezTo>
                    <a:pt x="568" y="1268"/>
                    <a:pt x="568" y="1201"/>
                    <a:pt x="568" y="1168"/>
                  </a:cubicBezTo>
                  <a:cubicBezTo>
                    <a:pt x="568" y="1168"/>
                    <a:pt x="568" y="1134"/>
                    <a:pt x="568" y="1101"/>
                  </a:cubicBezTo>
                  <a:cubicBezTo>
                    <a:pt x="568" y="1034"/>
                    <a:pt x="568" y="1001"/>
                    <a:pt x="535" y="934"/>
                  </a:cubicBezTo>
                  <a:cubicBezTo>
                    <a:pt x="535" y="734"/>
                    <a:pt x="568" y="501"/>
                    <a:pt x="568" y="267"/>
                  </a:cubicBezTo>
                  <a:cubicBezTo>
                    <a:pt x="568" y="134"/>
                    <a:pt x="434" y="0"/>
                    <a:pt x="301"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1567747" y="1071270"/>
              <a:ext cx="60964" cy="60814"/>
            </a:xfrm>
            <a:custGeom>
              <a:avLst/>
              <a:gdLst/>
              <a:ahLst/>
              <a:cxnLst/>
              <a:rect l="l" t="t" r="r" b="b"/>
              <a:pathLst>
                <a:path w="2035" h="2030" extrusionOk="0">
                  <a:moveTo>
                    <a:pt x="267" y="1"/>
                  </a:moveTo>
                  <a:cubicBezTo>
                    <a:pt x="134" y="1"/>
                    <a:pt x="0" y="101"/>
                    <a:pt x="0" y="268"/>
                  </a:cubicBezTo>
                  <a:lnTo>
                    <a:pt x="0" y="1669"/>
                  </a:lnTo>
                  <a:cubicBezTo>
                    <a:pt x="0" y="1769"/>
                    <a:pt x="100" y="1902"/>
                    <a:pt x="200" y="1902"/>
                  </a:cubicBezTo>
                  <a:cubicBezTo>
                    <a:pt x="585" y="1974"/>
                    <a:pt x="970" y="2029"/>
                    <a:pt x="1342" y="2029"/>
                  </a:cubicBezTo>
                  <a:cubicBezTo>
                    <a:pt x="1486" y="2029"/>
                    <a:pt x="1628" y="2021"/>
                    <a:pt x="1768" y="2002"/>
                  </a:cubicBezTo>
                  <a:cubicBezTo>
                    <a:pt x="1902" y="2002"/>
                    <a:pt x="2035" y="1902"/>
                    <a:pt x="2035" y="1769"/>
                  </a:cubicBezTo>
                  <a:cubicBezTo>
                    <a:pt x="2035" y="1647"/>
                    <a:pt x="1952" y="1498"/>
                    <a:pt x="1810" y="1498"/>
                  </a:cubicBezTo>
                  <a:cubicBezTo>
                    <a:pt x="1797" y="1498"/>
                    <a:pt x="1783" y="1499"/>
                    <a:pt x="1768" y="1502"/>
                  </a:cubicBezTo>
                  <a:lnTo>
                    <a:pt x="1034" y="1502"/>
                  </a:lnTo>
                  <a:cubicBezTo>
                    <a:pt x="968" y="1502"/>
                    <a:pt x="934" y="1502"/>
                    <a:pt x="867" y="1469"/>
                  </a:cubicBezTo>
                  <a:lnTo>
                    <a:pt x="734" y="1469"/>
                  </a:lnTo>
                  <a:cubicBezTo>
                    <a:pt x="667" y="1452"/>
                    <a:pt x="601" y="1444"/>
                    <a:pt x="534" y="1435"/>
                  </a:cubicBezTo>
                  <a:lnTo>
                    <a:pt x="534" y="1435"/>
                  </a:lnTo>
                  <a:lnTo>
                    <a:pt x="534" y="268"/>
                  </a:lnTo>
                  <a:cubicBezTo>
                    <a:pt x="534" y="101"/>
                    <a:pt x="434"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1620708" y="1230153"/>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1628676" y="120418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1641677" y="1227158"/>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1628676" y="1036312"/>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1638681" y="105728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1651682" y="103032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1451820" y="1101255"/>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1457811" y="1073277"/>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1471800" y="109226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1544741" y="1374059"/>
              <a:ext cx="15039" cy="10006"/>
            </a:xfrm>
            <a:custGeom>
              <a:avLst/>
              <a:gdLst/>
              <a:ahLst/>
              <a:cxnLst/>
              <a:rect l="l" t="t" r="r" b="b"/>
              <a:pathLst>
                <a:path w="502" h="334" extrusionOk="0">
                  <a:moveTo>
                    <a:pt x="234" y="0"/>
                  </a:moveTo>
                  <a:cubicBezTo>
                    <a:pt x="1" y="0"/>
                    <a:pt x="1" y="334"/>
                    <a:pt x="234" y="334"/>
                  </a:cubicBezTo>
                  <a:lnTo>
                    <a:pt x="268" y="334"/>
                  </a:lnTo>
                  <a:cubicBezTo>
                    <a:pt x="501" y="334"/>
                    <a:pt x="501" y="0"/>
                    <a:pt x="268"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1555735" y="1346081"/>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571731" y="1371063"/>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1354914" y="1205170"/>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367885" y="1184201"/>
              <a:ext cx="14020" cy="10006"/>
            </a:xfrm>
            <a:custGeom>
              <a:avLst/>
              <a:gdLst/>
              <a:ahLst/>
              <a:cxnLst/>
              <a:rect l="l" t="t" r="r" b="b"/>
              <a:pathLst>
                <a:path w="468" h="334" extrusionOk="0">
                  <a:moveTo>
                    <a:pt x="234" y="0"/>
                  </a:moveTo>
                  <a:cubicBezTo>
                    <a:pt x="1" y="0"/>
                    <a:pt x="1" y="334"/>
                    <a:pt x="234" y="334"/>
                  </a:cubicBezTo>
                  <a:cubicBezTo>
                    <a:pt x="468" y="334"/>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375883" y="1205170"/>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rot="-5400000">
            <a:off x="7709956" y="4669021"/>
            <a:ext cx="312963" cy="847725"/>
            <a:chOff x="7607455" y="4238363"/>
            <a:chExt cx="438017" cy="1186459"/>
          </a:xfrm>
        </p:grpSpPr>
        <p:sp>
          <p:nvSpPr>
            <p:cNvPr id="484" name="Google Shape;484;p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
          <p:cNvGrpSpPr/>
          <p:nvPr/>
        </p:nvGrpSpPr>
        <p:grpSpPr>
          <a:xfrm>
            <a:off x="8150120" y="4315687"/>
            <a:ext cx="897486" cy="983034"/>
            <a:chOff x="2318158" y="4088320"/>
            <a:chExt cx="1256104" cy="1375835"/>
          </a:xfrm>
        </p:grpSpPr>
        <p:sp>
          <p:nvSpPr>
            <p:cNvPr id="509" name="Google Shape;509;p3"/>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 name="Google Shape;559;p3"/>
          <p:cNvGrpSpPr/>
          <p:nvPr/>
        </p:nvGrpSpPr>
        <p:grpSpPr>
          <a:xfrm>
            <a:off x="7861294" y="-67332"/>
            <a:ext cx="344269" cy="448962"/>
            <a:chOff x="3289399" y="3455662"/>
            <a:chExt cx="436502" cy="569243"/>
          </a:xfrm>
        </p:grpSpPr>
        <p:sp>
          <p:nvSpPr>
            <p:cNvPr id="560" name="Google Shape;560;p3"/>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
          <p:cNvGrpSpPr/>
          <p:nvPr/>
        </p:nvGrpSpPr>
        <p:grpSpPr>
          <a:xfrm>
            <a:off x="8702358" y="4163752"/>
            <a:ext cx="508380" cy="228117"/>
            <a:chOff x="8502760" y="3542528"/>
            <a:chExt cx="711519" cy="319269"/>
          </a:xfrm>
        </p:grpSpPr>
        <p:sp>
          <p:nvSpPr>
            <p:cNvPr id="583" name="Google Shape;583;p3"/>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 name="Google Shape;592;p3"/>
          <p:cNvGrpSpPr/>
          <p:nvPr/>
        </p:nvGrpSpPr>
        <p:grpSpPr>
          <a:xfrm>
            <a:off x="8241496" y="67305"/>
            <a:ext cx="1125920" cy="841327"/>
            <a:chOff x="7809743" y="1407245"/>
            <a:chExt cx="1427565" cy="1066727"/>
          </a:xfrm>
        </p:grpSpPr>
        <p:sp>
          <p:nvSpPr>
            <p:cNvPr id="593" name="Google Shape;593;p3"/>
            <p:cNvSpPr/>
            <p:nvPr/>
          </p:nvSpPr>
          <p:spPr>
            <a:xfrm>
              <a:off x="7809743" y="1407245"/>
              <a:ext cx="1427565" cy="1066727"/>
            </a:xfrm>
            <a:custGeom>
              <a:avLst/>
              <a:gdLst/>
              <a:ahLst/>
              <a:cxnLst/>
              <a:rect l="l" t="t" r="r" b="b"/>
              <a:pathLst>
                <a:path w="47653" h="35608" extrusionOk="0">
                  <a:moveTo>
                    <a:pt x="10687" y="0"/>
                  </a:moveTo>
                  <a:cubicBezTo>
                    <a:pt x="9318" y="0"/>
                    <a:pt x="8106" y="427"/>
                    <a:pt x="7557" y="1782"/>
                  </a:cubicBezTo>
                  <a:cubicBezTo>
                    <a:pt x="6156" y="5285"/>
                    <a:pt x="11960" y="7853"/>
                    <a:pt x="14062" y="9021"/>
                  </a:cubicBezTo>
                  <a:cubicBezTo>
                    <a:pt x="19199" y="12490"/>
                    <a:pt x="25270" y="14358"/>
                    <a:pt x="30407" y="17861"/>
                  </a:cubicBezTo>
                  <a:cubicBezTo>
                    <a:pt x="28067" y="17276"/>
                    <a:pt x="16214" y="14414"/>
                    <a:pt x="8199" y="14414"/>
                  </a:cubicBezTo>
                  <a:cubicBezTo>
                    <a:pt x="3417" y="14414"/>
                    <a:pt x="0" y="15432"/>
                    <a:pt x="786" y="18561"/>
                  </a:cubicBezTo>
                  <a:cubicBezTo>
                    <a:pt x="2187" y="24399"/>
                    <a:pt x="24569" y="22998"/>
                    <a:pt x="29706" y="24632"/>
                  </a:cubicBezTo>
                  <a:cubicBezTo>
                    <a:pt x="29466" y="24623"/>
                    <a:pt x="29220" y="24619"/>
                    <a:pt x="28971" y="24619"/>
                  </a:cubicBezTo>
                  <a:cubicBezTo>
                    <a:pt x="22677" y="24619"/>
                    <a:pt x="13625" y="27407"/>
                    <a:pt x="8491" y="30937"/>
                  </a:cubicBezTo>
                  <a:cubicBezTo>
                    <a:pt x="3921" y="34058"/>
                    <a:pt x="5815" y="35607"/>
                    <a:pt x="9677" y="35607"/>
                  </a:cubicBezTo>
                  <a:cubicBezTo>
                    <a:pt x="12129" y="35607"/>
                    <a:pt x="15376" y="34982"/>
                    <a:pt x="18265" y="33739"/>
                  </a:cubicBezTo>
                  <a:cubicBezTo>
                    <a:pt x="27138" y="29869"/>
                    <a:pt x="37379" y="29069"/>
                    <a:pt x="46952" y="29069"/>
                  </a:cubicBezTo>
                  <a:lnTo>
                    <a:pt x="47653" y="29069"/>
                  </a:lnTo>
                  <a:lnTo>
                    <a:pt x="47653" y="18328"/>
                  </a:lnTo>
                  <a:cubicBezTo>
                    <a:pt x="37612" y="12490"/>
                    <a:pt x="26204" y="3650"/>
                    <a:pt x="14996" y="848"/>
                  </a:cubicBezTo>
                  <a:cubicBezTo>
                    <a:pt x="13790" y="487"/>
                    <a:pt x="12149" y="0"/>
                    <a:pt x="10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8923422" y="2140105"/>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8804500" y="2063149"/>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8700585" y="2224040"/>
              <a:ext cx="66985" cy="51976"/>
            </a:xfrm>
            <a:custGeom>
              <a:avLst/>
              <a:gdLst/>
              <a:ahLst/>
              <a:cxnLst/>
              <a:rect l="l" t="t" r="r" b="b"/>
              <a:pathLst>
                <a:path w="2236" h="1735" extrusionOk="0">
                  <a:moveTo>
                    <a:pt x="1102" y="0"/>
                  </a:moveTo>
                  <a:cubicBezTo>
                    <a:pt x="1" y="0"/>
                    <a:pt x="1" y="1735"/>
                    <a:pt x="1102" y="1735"/>
                  </a:cubicBezTo>
                  <a:cubicBezTo>
                    <a:pt x="2236" y="1735"/>
                    <a:pt x="2236" y="0"/>
                    <a:pt x="1102"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8518726" y="2182072"/>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8406813" y="2292967"/>
              <a:ext cx="68004" cy="52995"/>
            </a:xfrm>
            <a:custGeom>
              <a:avLst/>
              <a:gdLst/>
              <a:ahLst/>
              <a:cxnLst/>
              <a:rect l="l" t="t" r="r" b="b"/>
              <a:pathLst>
                <a:path w="2270" h="1769" extrusionOk="0">
                  <a:moveTo>
                    <a:pt x="1135" y="1"/>
                  </a:moveTo>
                  <a:cubicBezTo>
                    <a:pt x="1" y="1"/>
                    <a:pt x="1" y="1769"/>
                    <a:pt x="1135" y="1769"/>
                  </a:cubicBezTo>
                  <a:cubicBezTo>
                    <a:pt x="2269" y="1769"/>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8259942" y="2264989"/>
              <a:ext cx="67974" cy="52995"/>
            </a:xfrm>
            <a:custGeom>
              <a:avLst/>
              <a:gdLst/>
              <a:ahLst/>
              <a:cxnLst/>
              <a:rect l="l" t="t" r="r" b="b"/>
              <a:pathLst>
                <a:path w="2269" h="1769" extrusionOk="0">
                  <a:moveTo>
                    <a:pt x="1134" y="1"/>
                  </a:moveTo>
                  <a:cubicBezTo>
                    <a:pt x="0" y="1"/>
                    <a:pt x="0" y="1769"/>
                    <a:pt x="1134" y="1769"/>
                  </a:cubicBezTo>
                  <a:cubicBezTo>
                    <a:pt x="2269" y="1769"/>
                    <a:pt x="2269" y="1"/>
                    <a:pt x="1134"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8378834" y="2021182"/>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8294900" y="190926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8128048" y="2021182"/>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8051093" y="1881290"/>
              <a:ext cx="66985" cy="52006"/>
            </a:xfrm>
            <a:custGeom>
              <a:avLst/>
              <a:gdLst/>
              <a:ahLst/>
              <a:cxnLst/>
              <a:rect l="l" t="t" r="r" b="b"/>
              <a:pathLst>
                <a:path w="2236" h="1736" extrusionOk="0">
                  <a:moveTo>
                    <a:pt x="1101" y="1"/>
                  </a:moveTo>
                  <a:cubicBezTo>
                    <a:pt x="1" y="1"/>
                    <a:pt x="1" y="1735"/>
                    <a:pt x="1101" y="1735"/>
                  </a:cubicBezTo>
                  <a:cubicBezTo>
                    <a:pt x="2236" y="1735"/>
                    <a:pt x="2236" y="1"/>
                    <a:pt x="1101"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7904222" y="1930267"/>
              <a:ext cx="66985" cy="51976"/>
            </a:xfrm>
            <a:custGeom>
              <a:avLst/>
              <a:gdLst/>
              <a:ahLst/>
              <a:cxnLst/>
              <a:rect l="l" t="t" r="r" b="b"/>
              <a:pathLst>
                <a:path w="2236" h="1735" extrusionOk="0">
                  <a:moveTo>
                    <a:pt x="1134" y="0"/>
                  </a:moveTo>
                  <a:cubicBezTo>
                    <a:pt x="0" y="0"/>
                    <a:pt x="0" y="1735"/>
                    <a:pt x="1134" y="1735"/>
                  </a:cubicBezTo>
                  <a:cubicBezTo>
                    <a:pt x="2235" y="1735"/>
                    <a:pt x="2235" y="0"/>
                    <a:pt x="1134"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8881455" y="1944256"/>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8364845" y="1553548"/>
              <a:ext cx="68004" cy="52006"/>
            </a:xfrm>
            <a:custGeom>
              <a:avLst/>
              <a:gdLst/>
              <a:ahLst/>
              <a:cxnLst/>
              <a:rect l="l" t="t" r="r" b="b"/>
              <a:pathLst>
                <a:path w="2270" h="1736" extrusionOk="0">
                  <a:moveTo>
                    <a:pt x="1135" y="1"/>
                  </a:moveTo>
                  <a:cubicBezTo>
                    <a:pt x="1" y="1"/>
                    <a:pt x="1" y="1735"/>
                    <a:pt x="1135" y="1735"/>
                  </a:cubicBezTo>
                  <a:cubicBezTo>
                    <a:pt x="2269" y="1735"/>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8196976" y="1581526"/>
              <a:ext cx="68004" cy="52006"/>
            </a:xfrm>
            <a:custGeom>
              <a:avLst/>
              <a:gdLst/>
              <a:ahLst/>
              <a:cxnLst/>
              <a:rect l="l" t="t" r="r" b="b"/>
              <a:pathLst>
                <a:path w="2270" h="1736" extrusionOk="0">
                  <a:moveTo>
                    <a:pt x="1103" y="0"/>
                  </a:moveTo>
                  <a:cubicBezTo>
                    <a:pt x="1" y="0"/>
                    <a:pt x="11" y="1735"/>
                    <a:pt x="1135" y="1735"/>
                  </a:cubicBezTo>
                  <a:cubicBezTo>
                    <a:pt x="2269" y="1735"/>
                    <a:pt x="2269" y="1"/>
                    <a:pt x="1135" y="1"/>
                  </a:cubicBezTo>
                  <a:cubicBezTo>
                    <a:pt x="1124" y="0"/>
                    <a:pt x="1114" y="0"/>
                    <a:pt x="1103"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8114059" y="1455623"/>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9127268" y="1974721"/>
              <a:ext cx="51976" cy="55991"/>
            </a:xfrm>
            <a:custGeom>
              <a:avLst/>
              <a:gdLst/>
              <a:ahLst/>
              <a:cxnLst/>
              <a:rect l="l" t="t" r="r" b="b"/>
              <a:pathLst>
                <a:path w="1735" h="1869" extrusionOk="0">
                  <a:moveTo>
                    <a:pt x="868" y="1"/>
                  </a:moveTo>
                  <a:cubicBezTo>
                    <a:pt x="434" y="1"/>
                    <a:pt x="0" y="284"/>
                    <a:pt x="0" y="851"/>
                  </a:cubicBezTo>
                  <a:lnTo>
                    <a:pt x="0" y="1018"/>
                  </a:lnTo>
                  <a:cubicBezTo>
                    <a:pt x="0" y="1585"/>
                    <a:pt x="434" y="1869"/>
                    <a:pt x="868" y="1869"/>
                  </a:cubicBezTo>
                  <a:cubicBezTo>
                    <a:pt x="1301" y="1869"/>
                    <a:pt x="1735" y="1585"/>
                    <a:pt x="1735" y="1018"/>
                  </a:cubicBezTo>
                  <a:lnTo>
                    <a:pt x="1735" y="851"/>
                  </a:lnTo>
                  <a:cubicBezTo>
                    <a:pt x="1735" y="284"/>
                    <a:pt x="1301" y="1"/>
                    <a:pt x="868"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9119270" y="2161074"/>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 name="Google Shape;611;p3"/>
          <p:cNvGrpSpPr/>
          <p:nvPr/>
        </p:nvGrpSpPr>
        <p:grpSpPr>
          <a:xfrm>
            <a:off x="-28467" y="4581438"/>
            <a:ext cx="780895" cy="760279"/>
            <a:chOff x="-181020" y="4253777"/>
            <a:chExt cx="1117161" cy="1087511"/>
          </a:xfrm>
        </p:grpSpPr>
        <p:sp>
          <p:nvSpPr>
            <p:cNvPr id="612" name="Google Shape;612;p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
          <p:cNvGrpSpPr/>
          <p:nvPr/>
        </p:nvGrpSpPr>
        <p:grpSpPr>
          <a:xfrm>
            <a:off x="-19406" y="4385961"/>
            <a:ext cx="617995" cy="829037"/>
            <a:chOff x="-168050" y="4195214"/>
            <a:chExt cx="719519" cy="965231"/>
          </a:xfrm>
        </p:grpSpPr>
        <p:sp>
          <p:nvSpPr>
            <p:cNvPr id="627" name="Google Shape;627;p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 name="Google Shape;674;p3"/>
          <p:cNvGrpSpPr/>
          <p:nvPr/>
        </p:nvGrpSpPr>
        <p:grpSpPr>
          <a:xfrm>
            <a:off x="8267905" y="-201102"/>
            <a:ext cx="880781" cy="903269"/>
            <a:chOff x="7973149" y="-201092"/>
            <a:chExt cx="1116750" cy="1145263"/>
          </a:xfrm>
        </p:grpSpPr>
        <p:sp>
          <p:nvSpPr>
            <p:cNvPr id="675" name="Google Shape;675;p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oogle Shape;736;p3"/>
          <p:cNvGrpSpPr/>
          <p:nvPr/>
        </p:nvGrpSpPr>
        <p:grpSpPr>
          <a:xfrm>
            <a:off x="8598076" y="819274"/>
            <a:ext cx="736229" cy="431627"/>
            <a:chOff x="8365864" y="2993835"/>
            <a:chExt cx="933472" cy="547264"/>
          </a:xfrm>
        </p:grpSpPr>
        <p:sp>
          <p:nvSpPr>
            <p:cNvPr id="737" name="Google Shape;737;p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oogle Shape;744;p3"/>
          <p:cNvGrpSpPr/>
          <p:nvPr/>
        </p:nvGrpSpPr>
        <p:grpSpPr>
          <a:xfrm rot="-5400000">
            <a:off x="7560641" y="73929"/>
            <a:ext cx="161913" cy="145916"/>
            <a:chOff x="7737341" y="1046941"/>
            <a:chExt cx="161913" cy="145916"/>
          </a:xfrm>
        </p:grpSpPr>
        <p:sp>
          <p:nvSpPr>
            <p:cNvPr id="745" name="Google Shape;745;p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8"/>
        <p:cNvGrpSpPr/>
        <p:nvPr/>
      </p:nvGrpSpPr>
      <p:grpSpPr>
        <a:xfrm>
          <a:off x="0" y="0"/>
          <a:ext cx="0" cy="0"/>
          <a:chOff x="0" y="0"/>
          <a:chExt cx="0" cy="0"/>
        </a:xfrm>
      </p:grpSpPr>
      <p:grpSp>
        <p:nvGrpSpPr>
          <p:cNvPr id="749" name="Google Shape;749;p4"/>
          <p:cNvGrpSpPr/>
          <p:nvPr/>
        </p:nvGrpSpPr>
        <p:grpSpPr>
          <a:xfrm rot="-5400000" flipH="1">
            <a:off x="469170" y="-164267"/>
            <a:ext cx="255434" cy="662200"/>
            <a:chOff x="1823086" y="-208516"/>
            <a:chExt cx="433159" cy="1122944"/>
          </a:xfrm>
        </p:grpSpPr>
        <p:sp>
          <p:nvSpPr>
            <p:cNvPr id="750" name="Google Shape;750;p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4"/>
          <p:cNvGrpSpPr/>
          <p:nvPr/>
        </p:nvGrpSpPr>
        <p:grpSpPr>
          <a:xfrm>
            <a:off x="202008" y="-176001"/>
            <a:ext cx="471978" cy="659725"/>
            <a:chOff x="1897495" y="-461400"/>
            <a:chExt cx="815443" cy="1139815"/>
          </a:xfrm>
        </p:grpSpPr>
        <p:sp>
          <p:nvSpPr>
            <p:cNvPr id="759" name="Google Shape;759;p4"/>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2" name="Google Shape;782;p4"/>
          <p:cNvSpPr txBox="1">
            <a:spLocks noGrp="1"/>
          </p:cNvSpPr>
          <p:nvPr>
            <p:ph type="body" idx="1"/>
          </p:nvPr>
        </p:nvSpPr>
        <p:spPr>
          <a:xfrm>
            <a:off x="939150" y="1142825"/>
            <a:ext cx="7455900" cy="3636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091179"/>
              </a:buClr>
              <a:buSzPts val="1200"/>
              <a:buFont typeface="Nunito"/>
              <a:buAutoNum type="arabicPeriod"/>
              <a:defRPr sz="1200">
                <a:latin typeface="Nunito"/>
                <a:ea typeface="Nunito"/>
                <a:cs typeface="Nunito"/>
                <a:sym typeface="Nunito"/>
              </a:defRPr>
            </a:lvl1pPr>
            <a:lvl2pPr marL="914400" lvl="1" indent="-304800" rtl="0">
              <a:spcBef>
                <a:spcPts val="0"/>
              </a:spcBef>
              <a:spcAft>
                <a:spcPts val="0"/>
              </a:spcAft>
              <a:buClr>
                <a:srgbClr val="091179"/>
              </a:buClr>
              <a:buSzPts val="1200"/>
              <a:buFont typeface="Nunito"/>
              <a:buAutoNum type="alphaLcPeriod"/>
              <a:defRPr/>
            </a:lvl2pPr>
            <a:lvl3pPr marL="1371600" lvl="2" indent="-304800" rtl="0">
              <a:spcBef>
                <a:spcPts val="0"/>
              </a:spcBef>
              <a:spcAft>
                <a:spcPts val="0"/>
              </a:spcAft>
              <a:buClr>
                <a:srgbClr val="091179"/>
              </a:buClr>
              <a:buSzPts val="1200"/>
              <a:buFont typeface="Nunito"/>
              <a:buAutoNum type="romanLcPeriod"/>
              <a:defRPr/>
            </a:lvl3pPr>
            <a:lvl4pPr marL="1828800" lvl="3" indent="-304800" rtl="0">
              <a:spcBef>
                <a:spcPts val="0"/>
              </a:spcBef>
              <a:spcAft>
                <a:spcPts val="0"/>
              </a:spcAft>
              <a:buClr>
                <a:srgbClr val="091179"/>
              </a:buClr>
              <a:buSzPts val="1200"/>
              <a:buFont typeface="Nunito"/>
              <a:buAutoNum type="arabicPeriod"/>
              <a:defRPr/>
            </a:lvl4pPr>
            <a:lvl5pPr marL="2286000" lvl="4" indent="-304800" rtl="0">
              <a:spcBef>
                <a:spcPts val="0"/>
              </a:spcBef>
              <a:spcAft>
                <a:spcPts val="0"/>
              </a:spcAft>
              <a:buClr>
                <a:srgbClr val="091179"/>
              </a:buClr>
              <a:buSzPts val="1200"/>
              <a:buFont typeface="Nunito"/>
              <a:buAutoNum type="alphaLcPeriod"/>
              <a:defRPr/>
            </a:lvl5pPr>
            <a:lvl6pPr marL="2743200" lvl="5" indent="-304800" rtl="0">
              <a:spcBef>
                <a:spcPts val="0"/>
              </a:spcBef>
              <a:spcAft>
                <a:spcPts val="0"/>
              </a:spcAft>
              <a:buClr>
                <a:srgbClr val="091179"/>
              </a:buClr>
              <a:buSzPts val="1200"/>
              <a:buFont typeface="Nunito"/>
              <a:buAutoNum type="romanLcPeriod"/>
              <a:defRPr/>
            </a:lvl6pPr>
            <a:lvl7pPr marL="3200400" lvl="6" indent="-304800" rtl="0">
              <a:spcBef>
                <a:spcPts val="0"/>
              </a:spcBef>
              <a:spcAft>
                <a:spcPts val="0"/>
              </a:spcAft>
              <a:buClr>
                <a:srgbClr val="091179"/>
              </a:buClr>
              <a:buSzPts val="1200"/>
              <a:buFont typeface="Nunito"/>
              <a:buAutoNum type="arabicPeriod"/>
              <a:defRPr/>
            </a:lvl7pPr>
            <a:lvl8pPr marL="3657600" lvl="7" indent="-304800" rtl="0">
              <a:spcBef>
                <a:spcPts val="0"/>
              </a:spcBef>
              <a:spcAft>
                <a:spcPts val="0"/>
              </a:spcAft>
              <a:buClr>
                <a:srgbClr val="674EA7"/>
              </a:buClr>
              <a:buSzPts val="1200"/>
              <a:buFont typeface="Inconsolata"/>
              <a:buAutoNum type="alphaLcPeriod"/>
              <a:defRPr/>
            </a:lvl8pPr>
            <a:lvl9pPr marL="4114800" lvl="8" indent="-304800" rtl="0">
              <a:spcBef>
                <a:spcPts val="0"/>
              </a:spcBef>
              <a:spcAft>
                <a:spcPts val="0"/>
              </a:spcAft>
              <a:buClr>
                <a:srgbClr val="674EA7"/>
              </a:buClr>
              <a:buSzPts val="1200"/>
              <a:buFont typeface="Arial"/>
              <a:buAutoNum type="romanLcPeriod"/>
              <a:defRPr/>
            </a:lvl9pPr>
          </a:lstStyle>
          <a:p>
            <a:endParaRPr/>
          </a:p>
        </p:txBody>
      </p:sp>
      <p:grpSp>
        <p:nvGrpSpPr>
          <p:cNvPr id="783" name="Google Shape;783;p4"/>
          <p:cNvGrpSpPr/>
          <p:nvPr/>
        </p:nvGrpSpPr>
        <p:grpSpPr>
          <a:xfrm>
            <a:off x="468253" y="629728"/>
            <a:ext cx="123669" cy="112229"/>
            <a:chOff x="737385" y="1492952"/>
            <a:chExt cx="161913" cy="146935"/>
          </a:xfrm>
        </p:grpSpPr>
        <p:sp>
          <p:nvSpPr>
            <p:cNvPr id="784" name="Google Shape;784;p4"/>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7" name="Google Shape;787;p4"/>
          <p:cNvSpPr/>
          <p:nvPr/>
        </p:nvSpPr>
        <p:spPr>
          <a:xfrm>
            <a:off x="4939899" y="-4720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8" name="Google Shape;788;p4"/>
          <p:cNvGrpSpPr/>
          <p:nvPr/>
        </p:nvGrpSpPr>
        <p:grpSpPr>
          <a:xfrm>
            <a:off x="2" y="-201096"/>
            <a:ext cx="334905" cy="906426"/>
            <a:chOff x="904476" y="-243594"/>
            <a:chExt cx="438472" cy="1186732"/>
          </a:xfrm>
        </p:grpSpPr>
        <p:sp>
          <p:nvSpPr>
            <p:cNvPr id="789" name="Google Shape;789;p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4"/>
          <p:cNvGrpSpPr/>
          <p:nvPr/>
        </p:nvGrpSpPr>
        <p:grpSpPr>
          <a:xfrm>
            <a:off x="8569241" y="4248248"/>
            <a:ext cx="380417" cy="1030440"/>
            <a:chOff x="7607455" y="4238363"/>
            <a:chExt cx="438017" cy="1186459"/>
          </a:xfrm>
        </p:grpSpPr>
        <p:sp>
          <p:nvSpPr>
            <p:cNvPr id="817" name="Google Shape;817;p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4"/>
          <p:cNvGrpSpPr/>
          <p:nvPr/>
        </p:nvGrpSpPr>
        <p:grpSpPr>
          <a:xfrm flipH="1">
            <a:off x="93561" y="4452607"/>
            <a:ext cx="671388" cy="735384"/>
            <a:chOff x="2318158" y="4088320"/>
            <a:chExt cx="1256104" cy="1375835"/>
          </a:xfrm>
        </p:grpSpPr>
        <p:sp>
          <p:nvSpPr>
            <p:cNvPr id="842" name="Google Shape;842;p4"/>
            <p:cNvSpPr/>
            <p:nvPr/>
          </p:nvSpPr>
          <p:spPr>
            <a:xfrm>
              <a:off x="2820748" y="4145416"/>
              <a:ext cx="387171" cy="1065798"/>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
            <p:cNvSpPr/>
            <p:nvPr/>
          </p:nvSpPr>
          <p:spPr>
            <a:xfrm>
              <a:off x="3064285" y="4374694"/>
              <a:ext cx="65277" cy="105990"/>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
            <p:cNvSpPr/>
            <p:nvPr/>
          </p:nvSpPr>
          <p:spPr>
            <a:xfrm>
              <a:off x="2938682" y="4379847"/>
              <a:ext cx="102934" cy="55781"/>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
            <p:cNvSpPr/>
            <p:nvPr/>
          </p:nvSpPr>
          <p:spPr>
            <a:xfrm>
              <a:off x="2984634" y="4243550"/>
              <a:ext cx="61982" cy="103204"/>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
            <p:cNvSpPr/>
            <p:nvPr/>
          </p:nvSpPr>
          <p:spPr>
            <a:xfrm>
              <a:off x="2864723" y="4267424"/>
              <a:ext cx="95984" cy="57548"/>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
            <p:cNvSpPr/>
            <p:nvPr/>
          </p:nvSpPr>
          <p:spPr>
            <a:xfrm>
              <a:off x="2886830" y="4133733"/>
              <a:ext cx="43888" cy="88135"/>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
            <p:cNvSpPr/>
            <p:nvPr/>
          </p:nvSpPr>
          <p:spPr>
            <a:xfrm>
              <a:off x="2800768" y="4184328"/>
              <a:ext cx="81994" cy="56021"/>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
            <p:cNvSpPr/>
            <p:nvPr/>
          </p:nvSpPr>
          <p:spPr>
            <a:xfrm>
              <a:off x="2774797" y="4088320"/>
              <a:ext cx="73995" cy="73606"/>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
            <p:cNvSpPr/>
            <p:nvPr/>
          </p:nvSpPr>
          <p:spPr>
            <a:xfrm>
              <a:off x="2922686" y="4298787"/>
              <a:ext cx="651576" cy="1046356"/>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
            <p:cNvSpPr/>
            <p:nvPr/>
          </p:nvSpPr>
          <p:spPr>
            <a:xfrm>
              <a:off x="2914239" y="4374065"/>
              <a:ext cx="577850" cy="1059986"/>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
            <p:cNvSpPr/>
            <p:nvPr/>
          </p:nvSpPr>
          <p:spPr>
            <a:xfrm>
              <a:off x="3304736" y="4462763"/>
              <a:ext cx="202153" cy="167133"/>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
            <p:cNvSpPr/>
            <p:nvPr/>
          </p:nvSpPr>
          <p:spPr>
            <a:xfrm>
              <a:off x="3227452" y="4556973"/>
              <a:ext cx="280732" cy="21719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
            <p:cNvSpPr/>
            <p:nvPr/>
          </p:nvSpPr>
          <p:spPr>
            <a:xfrm>
              <a:off x="3129528" y="4660889"/>
              <a:ext cx="387830" cy="265723"/>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
            <p:cNvSpPr/>
            <p:nvPr/>
          </p:nvSpPr>
          <p:spPr>
            <a:xfrm>
              <a:off x="3050985" y="4859733"/>
              <a:ext cx="447385" cy="249276"/>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
            <p:cNvSpPr/>
            <p:nvPr/>
          </p:nvSpPr>
          <p:spPr>
            <a:xfrm>
              <a:off x="3031125" y="5077958"/>
              <a:ext cx="279653" cy="177648"/>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
            <p:cNvSpPr/>
            <p:nvPr/>
          </p:nvSpPr>
          <p:spPr>
            <a:xfrm>
              <a:off x="3079562" y="4761449"/>
              <a:ext cx="31995" cy="25015"/>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
            <p:cNvSpPr/>
            <p:nvPr/>
          </p:nvSpPr>
          <p:spPr>
            <a:xfrm>
              <a:off x="3044604" y="4794400"/>
              <a:ext cx="31006" cy="25015"/>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
            <p:cNvSpPr/>
            <p:nvPr/>
          </p:nvSpPr>
          <p:spPr>
            <a:xfrm>
              <a:off x="3030615" y="473544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
            <p:cNvSpPr/>
            <p:nvPr/>
          </p:nvSpPr>
          <p:spPr>
            <a:xfrm>
              <a:off x="3412306" y="4911316"/>
              <a:ext cx="31006" cy="25015"/>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
            <p:cNvSpPr/>
            <p:nvPr/>
          </p:nvSpPr>
          <p:spPr>
            <a:xfrm>
              <a:off x="3373334" y="4941301"/>
              <a:ext cx="31006" cy="24026"/>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
            <p:cNvSpPr/>
            <p:nvPr/>
          </p:nvSpPr>
          <p:spPr>
            <a:xfrm>
              <a:off x="3262410" y="5198109"/>
              <a:ext cx="31006" cy="25015"/>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
            <p:cNvSpPr/>
            <p:nvPr/>
          </p:nvSpPr>
          <p:spPr>
            <a:xfrm>
              <a:off x="3220442" y="5231090"/>
              <a:ext cx="31006" cy="23996"/>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
            <p:cNvSpPr/>
            <p:nvPr/>
          </p:nvSpPr>
          <p:spPr>
            <a:xfrm>
              <a:off x="3213463" y="4713490"/>
              <a:ext cx="31006" cy="23996"/>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
            <p:cNvSpPr/>
            <p:nvPr/>
          </p:nvSpPr>
          <p:spPr>
            <a:xfrm>
              <a:off x="3190487" y="4654508"/>
              <a:ext cx="31995" cy="24026"/>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
            <p:cNvSpPr/>
            <p:nvPr/>
          </p:nvSpPr>
          <p:spPr>
            <a:xfrm>
              <a:off x="3474254" y="4608556"/>
              <a:ext cx="31006" cy="25015"/>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
            <p:cNvSpPr/>
            <p:nvPr/>
          </p:nvSpPr>
          <p:spPr>
            <a:xfrm>
              <a:off x="3425307" y="4644533"/>
              <a:ext cx="31006" cy="25015"/>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
            <p:cNvSpPr/>
            <p:nvPr/>
          </p:nvSpPr>
          <p:spPr>
            <a:xfrm>
              <a:off x="3366355" y="4432688"/>
              <a:ext cx="31995" cy="25015"/>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
            <p:cNvSpPr/>
            <p:nvPr/>
          </p:nvSpPr>
          <p:spPr>
            <a:xfrm>
              <a:off x="3399305" y="4380745"/>
              <a:ext cx="31006" cy="2498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
            <p:cNvSpPr/>
            <p:nvPr/>
          </p:nvSpPr>
          <p:spPr>
            <a:xfrm>
              <a:off x="2318158" y="4324070"/>
              <a:ext cx="815743" cy="1023678"/>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
            <p:cNvSpPr/>
            <p:nvPr/>
          </p:nvSpPr>
          <p:spPr>
            <a:xfrm>
              <a:off x="2392866" y="4415554"/>
              <a:ext cx="574675" cy="1048602"/>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
            <p:cNvSpPr/>
            <p:nvPr/>
          </p:nvSpPr>
          <p:spPr>
            <a:xfrm>
              <a:off x="2751551" y="5149132"/>
              <a:ext cx="166174" cy="158565"/>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
            <p:cNvSpPr/>
            <p:nvPr/>
          </p:nvSpPr>
          <p:spPr>
            <a:xfrm>
              <a:off x="2622654" y="4908320"/>
              <a:ext cx="229145" cy="228066"/>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
            <p:cNvSpPr/>
            <p:nvPr/>
          </p:nvSpPr>
          <p:spPr>
            <a:xfrm>
              <a:off x="2527695" y="4691503"/>
              <a:ext cx="257155" cy="325788"/>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
            <p:cNvSpPr/>
            <p:nvPr/>
          </p:nvSpPr>
          <p:spPr>
            <a:xfrm>
              <a:off x="2544440" y="4684493"/>
              <a:ext cx="132472" cy="171836"/>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
            <p:cNvSpPr/>
            <p:nvPr/>
          </p:nvSpPr>
          <p:spPr>
            <a:xfrm>
              <a:off x="2414165" y="4499638"/>
              <a:ext cx="169829" cy="20341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
            <p:cNvSpPr/>
            <p:nvPr/>
          </p:nvSpPr>
          <p:spPr>
            <a:xfrm>
              <a:off x="2387774" y="4436702"/>
              <a:ext cx="121268" cy="140920"/>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
            <p:cNvSpPr/>
            <p:nvPr/>
          </p:nvSpPr>
          <p:spPr>
            <a:xfrm>
              <a:off x="2915677" y="4698483"/>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
            <p:cNvSpPr/>
            <p:nvPr/>
          </p:nvSpPr>
          <p:spPr>
            <a:xfrm>
              <a:off x="2880719" y="4656515"/>
              <a:ext cx="34002" cy="26003"/>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
            <p:cNvSpPr/>
            <p:nvPr/>
          </p:nvSpPr>
          <p:spPr>
            <a:xfrm>
              <a:off x="2866730" y="4715467"/>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2392088" y="4963289"/>
              <a:ext cx="34002" cy="26003"/>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402093" y="4907332"/>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2458049" y="4949299"/>
              <a:ext cx="34002" cy="26003"/>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541984" y="4390721"/>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
            <p:cNvSpPr/>
            <p:nvPr/>
          </p:nvSpPr>
          <p:spPr>
            <a:xfrm>
              <a:off x="2504001" y="4373736"/>
              <a:ext cx="33013" cy="26003"/>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
            <p:cNvSpPr/>
            <p:nvPr/>
          </p:nvSpPr>
          <p:spPr>
            <a:xfrm>
              <a:off x="2357130" y="4586569"/>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2357130" y="4621557"/>
              <a:ext cx="34002" cy="26003"/>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2880719" y="5026225"/>
              <a:ext cx="34002" cy="26033"/>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2677861" y="5183102"/>
              <a:ext cx="34032" cy="27022"/>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2562953" y="4876358"/>
              <a:ext cx="34032" cy="26003"/>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2824762" y="4851375"/>
              <a:ext cx="34002" cy="26992"/>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2" name="Google Shape;892;p4"/>
          <p:cNvGrpSpPr/>
          <p:nvPr/>
        </p:nvGrpSpPr>
        <p:grpSpPr>
          <a:xfrm>
            <a:off x="5949062" y="113836"/>
            <a:ext cx="395340" cy="515393"/>
            <a:chOff x="3289399" y="3455662"/>
            <a:chExt cx="436502" cy="569243"/>
          </a:xfrm>
        </p:grpSpPr>
        <p:sp>
          <p:nvSpPr>
            <p:cNvPr id="893" name="Google Shape;893;p4"/>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5" name="Google Shape;915;p4"/>
          <p:cNvGrpSpPr/>
          <p:nvPr/>
        </p:nvGrpSpPr>
        <p:grpSpPr>
          <a:xfrm>
            <a:off x="8027249" y="-284967"/>
            <a:ext cx="1116750" cy="1145263"/>
            <a:chOff x="7973149" y="-201092"/>
            <a:chExt cx="1116750" cy="1145263"/>
          </a:xfrm>
        </p:grpSpPr>
        <p:sp>
          <p:nvSpPr>
            <p:cNvPr id="916" name="Google Shape;916;p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4"/>
          <p:cNvGrpSpPr/>
          <p:nvPr/>
        </p:nvGrpSpPr>
        <p:grpSpPr>
          <a:xfrm rot="-5400000">
            <a:off x="6963891" y="93879"/>
            <a:ext cx="161913" cy="145916"/>
            <a:chOff x="7737341" y="1046941"/>
            <a:chExt cx="161913" cy="145916"/>
          </a:xfrm>
        </p:grpSpPr>
        <p:sp>
          <p:nvSpPr>
            <p:cNvPr id="978" name="Google Shape;978;p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8"/>
        <p:cNvGrpSpPr/>
        <p:nvPr/>
      </p:nvGrpSpPr>
      <p:grpSpPr>
        <a:xfrm>
          <a:off x="0" y="0"/>
          <a:ext cx="0" cy="0"/>
          <a:chOff x="0" y="0"/>
          <a:chExt cx="0" cy="0"/>
        </a:xfrm>
      </p:grpSpPr>
      <p:sp>
        <p:nvSpPr>
          <p:cNvPr id="1299" name="Google Shape;1299;p6"/>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1300" name="Google Shape;1300;p6"/>
          <p:cNvGrpSpPr/>
          <p:nvPr/>
        </p:nvGrpSpPr>
        <p:grpSpPr>
          <a:xfrm rot="-5400000" flipH="1">
            <a:off x="-176341" y="4297983"/>
            <a:ext cx="461349" cy="207014"/>
            <a:chOff x="8502760" y="3542528"/>
            <a:chExt cx="711519" cy="319269"/>
          </a:xfrm>
        </p:grpSpPr>
        <p:sp>
          <p:nvSpPr>
            <p:cNvPr id="1301" name="Google Shape;1301;p6"/>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0" name="Google Shape;1310;p6"/>
          <p:cNvSpPr/>
          <p:nvPr/>
        </p:nvSpPr>
        <p:spPr>
          <a:xfrm flipH="1">
            <a:off x="-99978" y="4785421"/>
            <a:ext cx="2772180" cy="375100"/>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flipH="1">
            <a:off x="5395945" y="-15075"/>
            <a:ext cx="3942005" cy="428256"/>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2" name="Google Shape;1312;p6"/>
          <p:cNvGrpSpPr/>
          <p:nvPr/>
        </p:nvGrpSpPr>
        <p:grpSpPr>
          <a:xfrm rot="5400000" flipH="1">
            <a:off x="8611250" y="-289703"/>
            <a:ext cx="439050" cy="1138216"/>
            <a:chOff x="1823086" y="-208516"/>
            <a:chExt cx="433159" cy="1122944"/>
          </a:xfrm>
        </p:grpSpPr>
        <p:sp>
          <p:nvSpPr>
            <p:cNvPr id="1313" name="Google Shape;1313;p6"/>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1" name="Google Shape;1321;p6"/>
          <p:cNvGrpSpPr/>
          <p:nvPr/>
        </p:nvGrpSpPr>
        <p:grpSpPr>
          <a:xfrm rot="5400000" flipH="1">
            <a:off x="8446719" y="-121413"/>
            <a:ext cx="444435" cy="1202872"/>
            <a:chOff x="904476" y="-243594"/>
            <a:chExt cx="438472" cy="1186732"/>
          </a:xfrm>
        </p:grpSpPr>
        <p:sp>
          <p:nvSpPr>
            <p:cNvPr id="1322" name="Google Shape;1322;p6"/>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9" name="Google Shape;1349;p6"/>
          <p:cNvGrpSpPr/>
          <p:nvPr/>
        </p:nvGrpSpPr>
        <p:grpSpPr>
          <a:xfrm flipH="1">
            <a:off x="-96294" y="4514105"/>
            <a:ext cx="690975" cy="442129"/>
            <a:chOff x="7750342" y="3926048"/>
            <a:chExt cx="1406709" cy="900099"/>
          </a:xfrm>
        </p:grpSpPr>
        <p:sp>
          <p:nvSpPr>
            <p:cNvPr id="1350" name="Google Shape;1350;p6"/>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6"/>
          <p:cNvGrpSpPr/>
          <p:nvPr/>
        </p:nvGrpSpPr>
        <p:grpSpPr>
          <a:xfrm flipH="1">
            <a:off x="-316921" y="4375054"/>
            <a:ext cx="608676" cy="611453"/>
            <a:chOff x="8276926" y="3750868"/>
            <a:chExt cx="1239162" cy="1244814"/>
          </a:xfrm>
        </p:grpSpPr>
        <p:sp>
          <p:nvSpPr>
            <p:cNvPr id="1359" name="Google Shape;1359;p6"/>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6"/>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6"/>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6"/>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6"/>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6"/>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6"/>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6"/>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6"/>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6"/>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6"/>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6"/>
          <p:cNvGrpSpPr/>
          <p:nvPr/>
        </p:nvGrpSpPr>
        <p:grpSpPr>
          <a:xfrm flipH="1">
            <a:off x="-114469" y="4732401"/>
            <a:ext cx="442554" cy="428250"/>
            <a:chOff x="8202967" y="4478366"/>
            <a:chExt cx="900965" cy="871845"/>
          </a:xfrm>
        </p:grpSpPr>
        <p:sp>
          <p:nvSpPr>
            <p:cNvPr id="1387" name="Google Shape;1387;p6"/>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6"/>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6"/>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6"/>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6"/>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6"/>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6"/>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6"/>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6"/>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6"/>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6"/>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6"/>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6"/>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6"/>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6"/>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6"/>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6"/>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6"/>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6"/>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6" name="Google Shape;1406;p6"/>
          <p:cNvGrpSpPr/>
          <p:nvPr/>
        </p:nvGrpSpPr>
        <p:grpSpPr>
          <a:xfrm rot="5400000" flipH="1">
            <a:off x="413630" y="4744528"/>
            <a:ext cx="215154" cy="582789"/>
            <a:chOff x="7607455" y="4238363"/>
            <a:chExt cx="438017" cy="1186459"/>
          </a:xfrm>
        </p:grpSpPr>
        <p:sp>
          <p:nvSpPr>
            <p:cNvPr id="1407" name="Google Shape;140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6"/>
          <p:cNvGrpSpPr/>
          <p:nvPr/>
        </p:nvGrpSpPr>
        <p:grpSpPr>
          <a:xfrm rot="5400000" flipH="1">
            <a:off x="-67436" y="1312833"/>
            <a:ext cx="633267" cy="380075"/>
            <a:chOff x="8365864" y="2993835"/>
            <a:chExt cx="933472" cy="547264"/>
          </a:xfrm>
        </p:grpSpPr>
        <p:sp>
          <p:nvSpPr>
            <p:cNvPr id="1432" name="Google Shape;1432;p6"/>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6"/>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6"/>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6"/>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6"/>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6"/>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6"/>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9" name="Google Shape;1439;p6"/>
          <p:cNvGrpSpPr/>
          <p:nvPr/>
        </p:nvGrpSpPr>
        <p:grpSpPr>
          <a:xfrm flipH="1">
            <a:off x="-185562" y="501899"/>
            <a:ext cx="800029" cy="592349"/>
            <a:chOff x="8118223" y="2202382"/>
            <a:chExt cx="1151949" cy="873156"/>
          </a:xfrm>
        </p:grpSpPr>
        <p:sp>
          <p:nvSpPr>
            <p:cNvPr id="1440" name="Google Shape;1440;p6"/>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6"/>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6"/>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6"/>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6"/>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6"/>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6"/>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6"/>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6"/>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6"/>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6"/>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6"/>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6"/>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6"/>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6"/>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6"/>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6"/>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6"/>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6"/>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6"/>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6"/>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1" name="Google Shape;1461;p6"/>
          <p:cNvGrpSpPr/>
          <p:nvPr/>
        </p:nvGrpSpPr>
        <p:grpSpPr>
          <a:xfrm rot="970126" flipH="1">
            <a:off x="8414239" y="3772767"/>
            <a:ext cx="980086" cy="909573"/>
            <a:chOff x="-181020" y="4253777"/>
            <a:chExt cx="1117161" cy="1087511"/>
          </a:xfrm>
        </p:grpSpPr>
        <p:sp>
          <p:nvSpPr>
            <p:cNvPr id="1462" name="Google Shape;1462;p6"/>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6"/>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6"/>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6"/>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6"/>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6"/>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6"/>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6"/>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6"/>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6"/>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6"/>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6"/>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6"/>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6"/>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6" name="Google Shape;1476;p6"/>
          <p:cNvGrpSpPr/>
          <p:nvPr/>
        </p:nvGrpSpPr>
        <p:grpSpPr>
          <a:xfrm rot="475448" flipH="1">
            <a:off x="8399227" y="4239117"/>
            <a:ext cx="775564" cy="992078"/>
            <a:chOff x="-168050" y="4195214"/>
            <a:chExt cx="719519" cy="965231"/>
          </a:xfrm>
        </p:grpSpPr>
        <p:sp>
          <p:nvSpPr>
            <p:cNvPr id="1477" name="Google Shape;1477;p6"/>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6"/>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6"/>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6"/>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6"/>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6"/>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6"/>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6"/>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6"/>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6"/>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6"/>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6"/>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6"/>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6"/>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6"/>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6"/>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6"/>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6"/>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6"/>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6"/>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6"/>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6"/>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6"/>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6"/>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6"/>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6"/>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6"/>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6"/>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6"/>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6"/>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6"/>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6"/>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6"/>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6"/>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6"/>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6"/>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6"/>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6"/>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6"/>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6"/>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6"/>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6"/>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6"/>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6"/>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4" name="Google Shape;1524;p6"/>
          <p:cNvGrpSpPr/>
          <p:nvPr/>
        </p:nvGrpSpPr>
        <p:grpSpPr>
          <a:xfrm flipH="1">
            <a:off x="-138601" y="-156827"/>
            <a:ext cx="775583" cy="776946"/>
            <a:chOff x="7973149" y="-201092"/>
            <a:chExt cx="1116750" cy="1145263"/>
          </a:xfrm>
        </p:grpSpPr>
        <p:sp>
          <p:nvSpPr>
            <p:cNvPr id="1525" name="Google Shape;1525;p6"/>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6"/>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6"/>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6"/>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6"/>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6"/>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6"/>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6"/>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6"/>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6"/>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6"/>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6"/>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6"/>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6"/>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6"/>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6"/>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6"/>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6"/>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6"/>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6"/>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6"/>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6"/>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6"/>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6"/>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6"/>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6"/>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6"/>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6"/>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6"/>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6"/>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6"/>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6"/>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6"/>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6"/>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6"/>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6"/>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6"/>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6"/>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6"/>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6"/>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6"/>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6"/>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6"/>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6"/>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6"/>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6"/>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6"/>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6"/>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6"/>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6"/>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6"/>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6" name="Google Shape;1586;p6"/>
          <p:cNvGrpSpPr/>
          <p:nvPr/>
        </p:nvGrpSpPr>
        <p:grpSpPr>
          <a:xfrm rot="-958644" flipH="1">
            <a:off x="8838391" y="3315009"/>
            <a:ext cx="366316" cy="1040956"/>
            <a:chOff x="7607455" y="4238363"/>
            <a:chExt cx="438017" cy="1186459"/>
          </a:xfrm>
        </p:grpSpPr>
        <p:sp>
          <p:nvSpPr>
            <p:cNvPr id="1587" name="Google Shape;1587;p6"/>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6"/>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6"/>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6"/>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6"/>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6"/>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6"/>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71"/>
        <p:cNvGrpSpPr/>
        <p:nvPr/>
      </p:nvGrpSpPr>
      <p:grpSpPr>
        <a:xfrm>
          <a:off x="0" y="0"/>
          <a:ext cx="0" cy="0"/>
          <a:chOff x="0" y="0"/>
          <a:chExt cx="0" cy="0"/>
        </a:xfrm>
      </p:grpSpPr>
      <p:sp>
        <p:nvSpPr>
          <p:cNvPr id="1872" name="Google Shape;1872;p8"/>
          <p:cNvSpPr/>
          <p:nvPr/>
        </p:nvSpPr>
        <p:spPr>
          <a:xfrm rot="10800000">
            <a:off x="-361726" y="4505013"/>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8"/>
          <p:cNvSpPr txBox="1">
            <a:spLocks noGrp="1"/>
          </p:cNvSpPr>
          <p:nvPr>
            <p:ph type="title"/>
          </p:nvPr>
        </p:nvSpPr>
        <p:spPr>
          <a:xfrm>
            <a:off x="937800" y="1528800"/>
            <a:ext cx="7268400" cy="20859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81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grpSp>
        <p:nvGrpSpPr>
          <p:cNvPr id="1874" name="Google Shape;1874;p8"/>
          <p:cNvGrpSpPr/>
          <p:nvPr/>
        </p:nvGrpSpPr>
        <p:grpSpPr>
          <a:xfrm rot="-5400000" flipH="1">
            <a:off x="671645" y="-78992"/>
            <a:ext cx="255434" cy="662200"/>
            <a:chOff x="1823086" y="-208516"/>
            <a:chExt cx="433159" cy="1122944"/>
          </a:xfrm>
        </p:grpSpPr>
        <p:sp>
          <p:nvSpPr>
            <p:cNvPr id="1875" name="Google Shape;1875;p8"/>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8"/>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8"/>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8"/>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8"/>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8"/>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8"/>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8"/>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8"/>
          <p:cNvGrpSpPr/>
          <p:nvPr/>
        </p:nvGrpSpPr>
        <p:grpSpPr>
          <a:xfrm>
            <a:off x="202008" y="-176001"/>
            <a:ext cx="471978" cy="659725"/>
            <a:chOff x="1897495" y="-461400"/>
            <a:chExt cx="815443" cy="1139815"/>
          </a:xfrm>
        </p:grpSpPr>
        <p:sp>
          <p:nvSpPr>
            <p:cNvPr id="1884" name="Google Shape;1884;p8"/>
            <p:cNvSpPr/>
            <p:nvPr/>
          </p:nvSpPr>
          <p:spPr>
            <a:xfrm>
              <a:off x="1897495" y="-345293"/>
              <a:ext cx="815443" cy="1023708"/>
            </a:xfrm>
            <a:custGeom>
              <a:avLst/>
              <a:gdLst/>
              <a:ahLst/>
              <a:cxnLst/>
              <a:rect l="l" t="t" r="r" b="b"/>
              <a:pathLst>
                <a:path w="27220" h="34172" extrusionOk="0">
                  <a:moveTo>
                    <a:pt x="7239" y="1"/>
                  </a:moveTo>
                  <a:cubicBezTo>
                    <a:pt x="7053" y="1"/>
                    <a:pt x="6874" y="8"/>
                    <a:pt x="6705" y="23"/>
                  </a:cubicBezTo>
                  <a:cubicBezTo>
                    <a:pt x="4470" y="3992"/>
                    <a:pt x="3536" y="8496"/>
                    <a:pt x="2035" y="12665"/>
                  </a:cubicBezTo>
                  <a:cubicBezTo>
                    <a:pt x="1607" y="13858"/>
                    <a:pt x="1" y="17770"/>
                    <a:pt x="1459" y="17770"/>
                  </a:cubicBezTo>
                  <a:cubicBezTo>
                    <a:pt x="1591" y="17770"/>
                    <a:pt x="1749" y="17738"/>
                    <a:pt x="1935" y="17669"/>
                  </a:cubicBezTo>
                  <a:cubicBezTo>
                    <a:pt x="3669" y="16968"/>
                    <a:pt x="4236" y="14433"/>
                    <a:pt x="6338" y="13833"/>
                  </a:cubicBezTo>
                  <a:lnTo>
                    <a:pt x="6338" y="13833"/>
                  </a:lnTo>
                  <a:cubicBezTo>
                    <a:pt x="7405" y="16401"/>
                    <a:pt x="2969" y="18503"/>
                    <a:pt x="3436" y="21071"/>
                  </a:cubicBezTo>
                  <a:cubicBezTo>
                    <a:pt x="3669" y="22806"/>
                    <a:pt x="7405" y="28276"/>
                    <a:pt x="9273" y="28510"/>
                  </a:cubicBezTo>
                  <a:cubicBezTo>
                    <a:pt x="9290" y="28511"/>
                    <a:pt x="9307" y="28512"/>
                    <a:pt x="9324" y="28512"/>
                  </a:cubicBezTo>
                  <a:cubicBezTo>
                    <a:pt x="10766" y="28512"/>
                    <a:pt x="12521" y="23463"/>
                    <a:pt x="13943" y="23463"/>
                  </a:cubicBezTo>
                  <a:cubicBezTo>
                    <a:pt x="14092" y="23463"/>
                    <a:pt x="14236" y="23518"/>
                    <a:pt x="14377" y="23640"/>
                  </a:cubicBezTo>
                  <a:cubicBezTo>
                    <a:pt x="16011" y="24907"/>
                    <a:pt x="12542" y="29110"/>
                    <a:pt x="13109" y="30611"/>
                  </a:cubicBezTo>
                  <a:cubicBezTo>
                    <a:pt x="13910" y="32846"/>
                    <a:pt x="20782" y="33780"/>
                    <a:pt x="22883" y="34114"/>
                  </a:cubicBezTo>
                  <a:cubicBezTo>
                    <a:pt x="23175" y="34153"/>
                    <a:pt x="23443" y="34172"/>
                    <a:pt x="23691" y="34172"/>
                  </a:cubicBezTo>
                  <a:cubicBezTo>
                    <a:pt x="26409" y="34172"/>
                    <a:pt x="26547" y="31901"/>
                    <a:pt x="26853" y="29210"/>
                  </a:cubicBezTo>
                  <a:cubicBezTo>
                    <a:pt x="27086" y="27009"/>
                    <a:pt x="27219" y="24674"/>
                    <a:pt x="27086" y="22339"/>
                  </a:cubicBezTo>
                  <a:cubicBezTo>
                    <a:pt x="26986" y="19070"/>
                    <a:pt x="24651" y="20004"/>
                    <a:pt x="22082" y="19303"/>
                  </a:cubicBezTo>
                  <a:cubicBezTo>
                    <a:pt x="17546" y="18036"/>
                    <a:pt x="23584" y="17802"/>
                    <a:pt x="25218" y="17569"/>
                  </a:cubicBezTo>
                  <a:cubicBezTo>
                    <a:pt x="27086" y="17335"/>
                    <a:pt x="26986" y="17102"/>
                    <a:pt x="26853" y="15234"/>
                  </a:cubicBezTo>
                  <a:cubicBezTo>
                    <a:pt x="26752" y="13733"/>
                    <a:pt x="26752" y="12432"/>
                    <a:pt x="26386" y="11031"/>
                  </a:cubicBezTo>
                  <a:cubicBezTo>
                    <a:pt x="25918" y="8781"/>
                    <a:pt x="24929" y="8033"/>
                    <a:pt x="23430" y="8033"/>
                  </a:cubicBezTo>
                  <a:cubicBezTo>
                    <a:pt x="22685" y="8033"/>
                    <a:pt x="21812" y="8218"/>
                    <a:pt x="20815" y="8496"/>
                  </a:cubicBezTo>
                  <a:cubicBezTo>
                    <a:pt x="20323" y="8660"/>
                    <a:pt x="19140" y="9169"/>
                    <a:pt x="18237" y="9169"/>
                  </a:cubicBezTo>
                  <a:cubicBezTo>
                    <a:pt x="17854" y="9169"/>
                    <a:pt x="17521" y="9077"/>
                    <a:pt x="17312" y="8829"/>
                  </a:cubicBezTo>
                  <a:cubicBezTo>
                    <a:pt x="15911" y="7428"/>
                    <a:pt x="19047" y="6728"/>
                    <a:pt x="19881" y="6394"/>
                  </a:cubicBezTo>
                  <a:cubicBezTo>
                    <a:pt x="21482" y="5794"/>
                    <a:pt x="23950" y="5227"/>
                    <a:pt x="21716" y="3459"/>
                  </a:cubicBezTo>
                  <a:cubicBezTo>
                    <a:pt x="20448" y="2658"/>
                    <a:pt x="18447" y="2525"/>
                    <a:pt x="17079" y="2191"/>
                  </a:cubicBezTo>
                  <a:cubicBezTo>
                    <a:pt x="14548" y="1535"/>
                    <a:pt x="9999" y="1"/>
                    <a:pt x="7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8"/>
            <p:cNvSpPr/>
            <p:nvPr/>
          </p:nvSpPr>
          <p:spPr>
            <a:xfrm>
              <a:off x="2063148" y="-461400"/>
              <a:ext cx="574974" cy="1048962"/>
            </a:xfrm>
            <a:custGeom>
              <a:avLst/>
              <a:gdLst/>
              <a:ahLst/>
              <a:cxnLst/>
              <a:rect l="l" t="t" r="r" b="b"/>
              <a:pathLst>
                <a:path w="19193" h="35015" extrusionOk="0">
                  <a:moveTo>
                    <a:pt x="382" y="0"/>
                  </a:moveTo>
                  <a:cubicBezTo>
                    <a:pt x="201" y="0"/>
                    <a:pt x="1" y="156"/>
                    <a:pt x="41" y="396"/>
                  </a:cubicBezTo>
                  <a:cubicBezTo>
                    <a:pt x="574" y="2731"/>
                    <a:pt x="1742" y="4966"/>
                    <a:pt x="2876" y="7034"/>
                  </a:cubicBezTo>
                  <a:cubicBezTo>
                    <a:pt x="4110" y="9303"/>
                    <a:pt x="5344" y="11538"/>
                    <a:pt x="6579" y="13806"/>
                  </a:cubicBezTo>
                  <a:cubicBezTo>
                    <a:pt x="9014" y="18342"/>
                    <a:pt x="11516" y="22879"/>
                    <a:pt x="14051" y="27349"/>
                  </a:cubicBezTo>
                  <a:cubicBezTo>
                    <a:pt x="15518" y="29884"/>
                    <a:pt x="16986" y="32386"/>
                    <a:pt x="18521" y="34854"/>
                  </a:cubicBezTo>
                  <a:cubicBezTo>
                    <a:pt x="18583" y="34968"/>
                    <a:pt x="18677" y="35014"/>
                    <a:pt x="18771" y="35014"/>
                  </a:cubicBezTo>
                  <a:cubicBezTo>
                    <a:pt x="18981" y="35014"/>
                    <a:pt x="19192" y="34784"/>
                    <a:pt x="19054" y="34554"/>
                  </a:cubicBezTo>
                  <a:cubicBezTo>
                    <a:pt x="13717" y="25848"/>
                    <a:pt x="8947" y="16841"/>
                    <a:pt x="4044" y="7902"/>
                  </a:cubicBezTo>
                  <a:cubicBezTo>
                    <a:pt x="2709" y="5467"/>
                    <a:pt x="1275" y="2965"/>
                    <a:pt x="641" y="230"/>
                  </a:cubicBezTo>
                  <a:cubicBezTo>
                    <a:pt x="614" y="69"/>
                    <a:pt x="502" y="0"/>
                    <a:pt x="382"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8"/>
            <p:cNvSpPr/>
            <p:nvPr/>
          </p:nvSpPr>
          <p:spPr>
            <a:xfrm>
              <a:off x="2112814" y="-304284"/>
              <a:ext cx="166684" cy="157666"/>
            </a:xfrm>
            <a:custGeom>
              <a:avLst/>
              <a:gdLst/>
              <a:ahLst/>
              <a:cxnLst/>
              <a:rect l="l" t="t" r="r" b="b"/>
              <a:pathLst>
                <a:path w="5564" h="5263" extrusionOk="0">
                  <a:moveTo>
                    <a:pt x="1439" y="0"/>
                  </a:moveTo>
                  <a:cubicBezTo>
                    <a:pt x="1101" y="0"/>
                    <a:pt x="860" y="241"/>
                    <a:pt x="718" y="555"/>
                  </a:cubicBezTo>
                  <a:cubicBezTo>
                    <a:pt x="384" y="1156"/>
                    <a:pt x="217" y="1789"/>
                    <a:pt x="151" y="2457"/>
                  </a:cubicBezTo>
                  <a:cubicBezTo>
                    <a:pt x="84" y="3290"/>
                    <a:pt x="117" y="4124"/>
                    <a:pt x="17" y="4958"/>
                  </a:cubicBezTo>
                  <a:cubicBezTo>
                    <a:pt x="0" y="5163"/>
                    <a:pt x="149" y="5263"/>
                    <a:pt x="307" y="5263"/>
                  </a:cubicBezTo>
                  <a:cubicBezTo>
                    <a:pt x="458" y="5263"/>
                    <a:pt x="618" y="5171"/>
                    <a:pt x="651" y="4992"/>
                  </a:cubicBezTo>
                  <a:cubicBezTo>
                    <a:pt x="784" y="3691"/>
                    <a:pt x="584" y="2356"/>
                    <a:pt x="1085" y="1156"/>
                  </a:cubicBezTo>
                  <a:cubicBezTo>
                    <a:pt x="1151" y="989"/>
                    <a:pt x="1251" y="789"/>
                    <a:pt x="1351" y="689"/>
                  </a:cubicBezTo>
                  <a:cubicBezTo>
                    <a:pt x="1371" y="650"/>
                    <a:pt x="1379" y="633"/>
                    <a:pt x="1382" y="633"/>
                  </a:cubicBezTo>
                  <a:cubicBezTo>
                    <a:pt x="1385" y="633"/>
                    <a:pt x="1385" y="641"/>
                    <a:pt x="1385" y="655"/>
                  </a:cubicBezTo>
                  <a:cubicBezTo>
                    <a:pt x="1452" y="622"/>
                    <a:pt x="1385" y="622"/>
                    <a:pt x="1418" y="622"/>
                  </a:cubicBezTo>
                  <a:lnTo>
                    <a:pt x="1485" y="622"/>
                  </a:lnTo>
                  <a:cubicBezTo>
                    <a:pt x="1852" y="722"/>
                    <a:pt x="2252" y="1089"/>
                    <a:pt x="2619" y="1289"/>
                  </a:cubicBezTo>
                  <a:cubicBezTo>
                    <a:pt x="3019" y="1489"/>
                    <a:pt x="3420" y="1656"/>
                    <a:pt x="3787" y="1856"/>
                  </a:cubicBezTo>
                  <a:cubicBezTo>
                    <a:pt x="4187" y="2090"/>
                    <a:pt x="4587" y="2323"/>
                    <a:pt x="4954" y="2557"/>
                  </a:cubicBezTo>
                  <a:cubicBezTo>
                    <a:pt x="5012" y="2597"/>
                    <a:pt x="5069" y="2614"/>
                    <a:pt x="5124" y="2614"/>
                  </a:cubicBezTo>
                  <a:cubicBezTo>
                    <a:pt x="5383" y="2614"/>
                    <a:pt x="5563" y="2216"/>
                    <a:pt x="5288" y="2023"/>
                  </a:cubicBezTo>
                  <a:cubicBezTo>
                    <a:pt x="4554" y="1523"/>
                    <a:pt x="3787" y="1122"/>
                    <a:pt x="2986" y="755"/>
                  </a:cubicBezTo>
                  <a:cubicBezTo>
                    <a:pt x="2519" y="522"/>
                    <a:pt x="2119" y="155"/>
                    <a:pt x="1618" y="21"/>
                  </a:cubicBezTo>
                  <a:cubicBezTo>
                    <a:pt x="1556" y="7"/>
                    <a:pt x="1496" y="0"/>
                    <a:pt x="143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8"/>
            <p:cNvSpPr/>
            <p:nvPr/>
          </p:nvSpPr>
          <p:spPr>
            <a:xfrm>
              <a:off x="2178776" y="-133328"/>
              <a:ext cx="228696" cy="228396"/>
            </a:xfrm>
            <a:custGeom>
              <a:avLst/>
              <a:gdLst/>
              <a:ahLst/>
              <a:cxnLst/>
              <a:rect l="l" t="t" r="r" b="b"/>
              <a:pathLst>
                <a:path w="7634" h="7624" extrusionOk="0">
                  <a:moveTo>
                    <a:pt x="1506" y="1"/>
                  </a:moveTo>
                  <a:cubicBezTo>
                    <a:pt x="1383" y="1"/>
                    <a:pt x="1245" y="110"/>
                    <a:pt x="1218" y="219"/>
                  </a:cubicBezTo>
                  <a:cubicBezTo>
                    <a:pt x="717" y="2587"/>
                    <a:pt x="284" y="4922"/>
                    <a:pt x="17" y="7324"/>
                  </a:cubicBezTo>
                  <a:cubicBezTo>
                    <a:pt x="0" y="7524"/>
                    <a:pt x="150" y="7624"/>
                    <a:pt x="309" y="7624"/>
                  </a:cubicBezTo>
                  <a:cubicBezTo>
                    <a:pt x="467" y="7624"/>
                    <a:pt x="634" y="7524"/>
                    <a:pt x="651" y="7324"/>
                  </a:cubicBezTo>
                  <a:cubicBezTo>
                    <a:pt x="873" y="5096"/>
                    <a:pt x="1278" y="2899"/>
                    <a:pt x="1749" y="732"/>
                  </a:cubicBezTo>
                  <a:lnTo>
                    <a:pt x="1749" y="732"/>
                  </a:lnTo>
                  <a:cubicBezTo>
                    <a:pt x="3636" y="1390"/>
                    <a:pt x="5479" y="2290"/>
                    <a:pt x="7055" y="3488"/>
                  </a:cubicBezTo>
                  <a:cubicBezTo>
                    <a:pt x="7116" y="3537"/>
                    <a:pt x="7176" y="3558"/>
                    <a:pt x="7232" y="3558"/>
                  </a:cubicBezTo>
                  <a:cubicBezTo>
                    <a:pt x="7479" y="3558"/>
                    <a:pt x="7634" y="3145"/>
                    <a:pt x="7389" y="2954"/>
                  </a:cubicBezTo>
                  <a:cubicBezTo>
                    <a:pt x="5654" y="1653"/>
                    <a:pt x="3619" y="686"/>
                    <a:pt x="1585" y="19"/>
                  </a:cubicBezTo>
                  <a:cubicBezTo>
                    <a:pt x="1560" y="6"/>
                    <a:pt x="1533" y="1"/>
                    <a:pt x="150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8"/>
            <p:cNvSpPr/>
            <p:nvPr/>
          </p:nvSpPr>
          <p:spPr>
            <a:xfrm>
              <a:off x="2245726" y="-14016"/>
              <a:ext cx="256676" cy="324949"/>
            </a:xfrm>
            <a:custGeom>
              <a:avLst/>
              <a:gdLst/>
              <a:ahLst/>
              <a:cxnLst/>
              <a:rect l="l" t="t" r="r" b="b"/>
              <a:pathLst>
                <a:path w="8568" h="10847" extrusionOk="0">
                  <a:moveTo>
                    <a:pt x="1357" y="0"/>
                  </a:moveTo>
                  <a:cubicBezTo>
                    <a:pt x="1199" y="0"/>
                    <a:pt x="1051" y="107"/>
                    <a:pt x="1051" y="305"/>
                  </a:cubicBezTo>
                  <a:cubicBezTo>
                    <a:pt x="1151" y="3774"/>
                    <a:pt x="150" y="7110"/>
                    <a:pt x="17" y="10546"/>
                  </a:cubicBezTo>
                  <a:cubicBezTo>
                    <a:pt x="0" y="10746"/>
                    <a:pt x="150" y="10846"/>
                    <a:pt x="309" y="10846"/>
                  </a:cubicBezTo>
                  <a:cubicBezTo>
                    <a:pt x="467" y="10846"/>
                    <a:pt x="634" y="10746"/>
                    <a:pt x="650" y="10546"/>
                  </a:cubicBezTo>
                  <a:cubicBezTo>
                    <a:pt x="778" y="7272"/>
                    <a:pt x="1692" y="4088"/>
                    <a:pt x="1692" y="794"/>
                  </a:cubicBezTo>
                  <a:lnTo>
                    <a:pt x="1692" y="794"/>
                  </a:lnTo>
                  <a:cubicBezTo>
                    <a:pt x="3789" y="1755"/>
                    <a:pt x="6004" y="2529"/>
                    <a:pt x="7989" y="3708"/>
                  </a:cubicBezTo>
                  <a:cubicBezTo>
                    <a:pt x="8044" y="3746"/>
                    <a:pt x="8099" y="3763"/>
                    <a:pt x="8150" y="3763"/>
                  </a:cubicBezTo>
                  <a:cubicBezTo>
                    <a:pt x="8405" y="3763"/>
                    <a:pt x="8567" y="3341"/>
                    <a:pt x="8289" y="3174"/>
                  </a:cubicBezTo>
                  <a:cubicBezTo>
                    <a:pt x="6154" y="1873"/>
                    <a:pt x="3786" y="1106"/>
                    <a:pt x="1518" y="38"/>
                  </a:cubicBezTo>
                  <a:cubicBezTo>
                    <a:pt x="1467" y="13"/>
                    <a:pt x="1411" y="0"/>
                    <a:pt x="135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8"/>
            <p:cNvSpPr/>
            <p:nvPr/>
          </p:nvSpPr>
          <p:spPr>
            <a:xfrm>
              <a:off x="2354134" y="146605"/>
              <a:ext cx="132532" cy="171297"/>
            </a:xfrm>
            <a:custGeom>
              <a:avLst/>
              <a:gdLst/>
              <a:ahLst/>
              <a:cxnLst/>
              <a:rect l="l" t="t" r="r" b="b"/>
              <a:pathLst>
                <a:path w="4424" h="5718" extrusionOk="0">
                  <a:moveTo>
                    <a:pt x="760" y="1"/>
                  </a:moveTo>
                  <a:cubicBezTo>
                    <a:pt x="625" y="1"/>
                    <a:pt x="490" y="76"/>
                    <a:pt x="467" y="214"/>
                  </a:cubicBezTo>
                  <a:cubicBezTo>
                    <a:pt x="234" y="1948"/>
                    <a:pt x="0" y="3683"/>
                    <a:pt x="0" y="5417"/>
                  </a:cubicBezTo>
                  <a:cubicBezTo>
                    <a:pt x="0" y="5618"/>
                    <a:pt x="159" y="5718"/>
                    <a:pt x="317" y="5718"/>
                  </a:cubicBezTo>
                  <a:cubicBezTo>
                    <a:pt x="476" y="5718"/>
                    <a:pt x="634" y="5618"/>
                    <a:pt x="634" y="5417"/>
                  </a:cubicBezTo>
                  <a:cubicBezTo>
                    <a:pt x="634" y="3875"/>
                    <a:pt x="805" y="2304"/>
                    <a:pt x="1016" y="757"/>
                  </a:cubicBezTo>
                  <a:lnTo>
                    <a:pt x="1016" y="757"/>
                  </a:lnTo>
                  <a:cubicBezTo>
                    <a:pt x="1943" y="1205"/>
                    <a:pt x="2830" y="1775"/>
                    <a:pt x="3770" y="2215"/>
                  </a:cubicBezTo>
                  <a:cubicBezTo>
                    <a:pt x="3816" y="2236"/>
                    <a:pt x="3861" y="2245"/>
                    <a:pt x="3905" y="2245"/>
                  </a:cubicBezTo>
                  <a:cubicBezTo>
                    <a:pt x="4209" y="2245"/>
                    <a:pt x="4424" y="1794"/>
                    <a:pt x="4103" y="1648"/>
                  </a:cubicBezTo>
                  <a:cubicBezTo>
                    <a:pt x="3002" y="1181"/>
                    <a:pt x="2035" y="514"/>
                    <a:pt x="934" y="47"/>
                  </a:cubicBezTo>
                  <a:cubicBezTo>
                    <a:pt x="883" y="16"/>
                    <a:pt x="821" y="1"/>
                    <a:pt x="7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8"/>
            <p:cNvSpPr/>
            <p:nvPr/>
          </p:nvSpPr>
          <p:spPr>
            <a:xfrm>
              <a:off x="2447056" y="299348"/>
              <a:ext cx="169589" cy="204310"/>
            </a:xfrm>
            <a:custGeom>
              <a:avLst/>
              <a:gdLst/>
              <a:ahLst/>
              <a:cxnLst/>
              <a:rect l="l" t="t" r="r" b="b"/>
              <a:pathLst>
                <a:path w="5661" h="6820" extrusionOk="0">
                  <a:moveTo>
                    <a:pt x="824" y="1"/>
                  </a:moveTo>
                  <a:cubicBezTo>
                    <a:pt x="701" y="1"/>
                    <a:pt x="562" y="115"/>
                    <a:pt x="534" y="252"/>
                  </a:cubicBezTo>
                  <a:cubicBezTo>
                    <a:pt x="0" y="2253"/>
                    <a:pt x="34" y="4455"/>
                    <a:pt x="167" y="6490"/>
                  </a:cubicBezTo>
                  <a:cubicBezTo>
                    <a:pt x="184" y="6711"/>
                    <a:pt x="349" y="6819"/>
                    <a:pt x="506" y="6819"/>
                  </a:cubicBezTo>
                  <a:cubicBezTo>
                    <a:pt x="657" y="6819"/>
                    <a:pt x="801" y="6719"/>
                    <a:pt x="801" y="6523"/>
                  </a:cubicBezTo>
                  <a:cubicBezTo>
                    <a:pt x="675" y="4632"/>
                    <a:pt x="638" y="2623"/>
                    <a:pt x="1056" y="748"/>
                  </a:cubicBezTo>
                  <a:lnTo>
                    <a:pt x="1056" y="748"/>
                  </a:lnTo>
                  <a:cubicBezTo>
                    <a:pt x="2421" y="1283"/>
                    <a:pt x="3810" y="1697"/>
                    <a:pt x="5171" y="2253"/>
                  </a:cubicBezTo>
                  <a:cubicBezTo>
                    <a:pt x="5215" y="2273"/>
                    <a:pt x="5256" y="2282"/>
                    <a:pt x="5294" y="2282"/>
                  </a:cubicBezTo>
                  <a:cubicBezTo>
                    <a:pt x="5570" y="2282"/>
                    <a:pt x="5661" y="1799"/>
                    <a:pt x="5338" y="1653"/>
                  </a:cubicBezTo>
                  <a:cubicBezTo>
                    <a:pt x="3870" y="1052"/>
                    <a:pt x="2369" y="619"/>
                    <a:pt x="901" y="18"/>
                  </a:cubicBezTo>
                  <a:cubicBezTo>
                    <a:pt x="877" y="6"/>
                    <a:pt x="851" y="1"/>
                    <a:pt x="824"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8"/>
            <p:cNvSpPr/>
            <p:nvPr/>
          </p:nvSpPr>
          <p:spPr>
            <a:xfrm>
              <a:off x="2522004" y="425790"/>
              <a:ext cx="120399" cy="140800"/>
            </a:xfrm>
            <a:custGeom>
              <a:avLst/>
              <a:gdLst/>
              <a:ahLst/>
              <a:cxnLst/>
              <a:rect l="l" t="t" r="r" b="b"/>
              <a:pathLst>
                <a:path w="4019" h="4700" extrusionOk="0">
                  <a:moveTo>
                    <a:pt x="534" y="0"/>
                  </a:moveTo>
                  <a:cubicBezTo>
                    <a:pt x="401" y="0"/>
                    <a:pt x="267" y="67"/>
                    <a:pt x="234" y="200"/>
                  </a:cubicBezTo>
                  <a:cubicBezTo>
                    <a:pt x="0" y="1601"/>
                    <a:pt x="0" y="3002"/>
                    <a:pt x="0" y="4370"/>
                  </a:cubicBezTo>
                  <a:cubicBezTo>
                    <a:pt x="0" y="4591"/>
                    <a:pt x="165" y="4700"/>
                    <a:pt x="327" y="4700"/>
                  </a:cubicBezTo>
                  <a:cubicBezTo>
                    <a:pt x="482" y="4700"/>
                    <a:pt x="634" y="4600"/>
                    <a:pt x="634" y="4403"/>
                  </a:cubicBezTo>
                  <a:cubicBezTo>
                    <a:pt x="634" y="3143"/>
                    <a:pt x="604" y="1853"/>
                    <a:pt x="798" y="618"/>
                  </a:cubicBezTo>
                  <a:lnTo>
                    <a:pt x="798" y="618"/>
                  </a:lnTo>
                  <a:cubicBezTo>
                    <a:pt x="1714" y="705"/>
                    <a:pt x="2642" y="1075"/>
                    <a:pt x="3403" y="1501"/>
                  </a:cubicBezTo>
                  <a:cubicBezTo>
                    <a:pt x="3459" y="1532"/>
                    <a:pt x="3514" y="1545"/>
                    <a:pt x="3565" y="1545"/>
                  </a:cubicBezTo>
                  <a:cubicBezTo>
                    <a:pt x="3847" y="1545"/>
                    <a:pt x="4019" y="1137"/>
                    <a:pt x="3736" y="968"/>
                  </a:cubicBezTo>
                  <a:cubicBezTo>
                    <a:pt x="2769" y="434"/>
                    <a:pt x="1635" y="0"/>
                    <a:pt x="534"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8"/>
            <p:cNvSpPr/>
            <p:nvPr/>
          </p:nvSpPr>
          <p:spPr>
            <a:xfrm>
              <a:off x="2081331" y="278888"/>
              <a:ext cx="34002" cy="26003"/>
            </a:xfrm>
            <a:custGeom>
              <a:avLst/>
              <a:gdLst/>
              <a:ahLst/>
              <a:cxnLst/>
              <a:rect l="l" t="t" r="r" b="b"/>
              <a:pathLst>
                <a:path w="1135"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8"/>
            <p:cNvSpPr/>
            <p:nvPr/>
          </p:nvSpPr>
          <p:spPr>
            <a:xfrm>
              <a:off x="2116319" y="320856"/>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8"/>
            <p:cNvSpPr/>
            <p:nvPr/>
          </p:nvSpPr>
          <p:spPr>
            <a:xfrm>
              <a:off x="2130308" y="260915"/>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8"/>
            <p:cNvSpPr/>
            <p:nvPr/>
          </p:nvSpPr>
          <p:spPr>
            <a:xfrm>
              <a:off x="2604920" y="13094"/>
              <a:ext cx="34032" cy="26003"/>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8"/>
            <p:cNvSpPr/>
            <p:nvPr/>
          </p:nvSpPr>
          <p:spPr>
            <a:xfrm>
              <a:off x="2594945" y="69051"/>
              <a:ext cx="33013" cy="26003"/>
            </a:xfrm>
            <a:custGeom>
              <a:avLst/>
              <a:gdLst/>
              <a:ahLst/>
              <a:cxnLst/>
              <a:rect l="l" t="t" r="r" b="b"/>
              <a:pathLst>
                <a:path w="1102" h="868" extrusionOk="0">
                  <a:moveTo>
                    <a:pt x="567" y="1"/>
                  </a:moveTo>
                  <a:cubicBezTo>
                    <a:pt x="0" y="1"/>
                    <a:pt x="0" y="868"/>
                    <a:pt x="567" y="868"/>
                  </a:cubicBezTo>
                  <a:cubicBezTo>
                    <a:pt x="1101" y="868"/>
                    <a:pt x="1101"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8"/>
            <p:cNvSpPr/>
            <p:nvPr/>
          </p:nvSpPr>
          <p:spPr>
            <a:xfrm>
              <a:off x="2538988" y="27083"/>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8"/>
            <p:cNvSpPr/>
            <p:nvPr/>
          </p:nvSpPr>
          <p:spPr>
            <a:xfrm>
              <a:off x="2455054" y="585662"/>
              <a:ext cx="34002" cy="27022"/>
            </a:xfrm>
            <a:custGeom>
              <a:avLst/>
              <a:gdLst/>
              <a:ahLst/>
              <a:cxnLst/>
              <a:rect l="l" t="t" r="r" b="b"/>
              <a:pathLst>
                <a:path w="1135" h="902"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8"/>
            <p:cNvSpPr/>
            <p:nvPr/>
          </p:nvSpPr>
          <p:spPr>
            <a:xfrm>
              <a:off x="2493007" y="603635"/>
              <a:ext cx="34032" cy="26033"/>
            </a:xfrm>
            <a:custGeom>
              <a:avLst/>
              <a:gdLst/>
              <a:ahLst/>
              <a:cxnLst/>
              <a:rect l="l" t="t" r="r" b="b"/>
              <a:pathLst>
                <a:path w="1136" h="869"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8"/>
            <p:cNvSpPr/>
            <p:nvPr/>
          </p:nvSpPr>
          <p:spPr>
            <a:xfrm>
              <a:off x="2639908" y="390802"/>
              <a:ext cx="34002" cy="26003"/>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8"/>
            <p:cNvSpPr/>
            <p:nvPr/>
          </p:nvSpPr>
          <p:spPr>
            <a:xfrm>
              <a:off x="2639908" y="355844"/>
              <a:ext cx="34002" cy="26003"/>
            </a:xfrm>
            <a:custGeom>
              <a:avLst/>
              <a:gdLst/>
              <a:ahLst/>
              <a:cxnLst/>
              <a:rect l="l" t="t" r="r" b="b"/>
              <a:pathLst>
                <a:path w="1135" h="868" extrusionOk="0">
                  <a:moveTo>
                    <a:pt x="567" y="0"/>
                  </a:moveTo>
                  <a:cubicBezTo>
                    <a:pt x="0" y="0"/>
                    <a:pt x="0" y="867"/>
                    <a:pt x="567" y="867"/>
                  </a:cubicBezTo>
                  <a:cubicBezTo>
                    <a:pt x="1135" y="867"/>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8"/>
            <p:cNvSpPr/>
            <p:nvPr/>
          </p:nvSpPr>
          <p:spPr>
            <a:xfrm>
              <a:off x="2116319" y="-49842"/>
              <a:ext cx="34002" cy="26992"/>
            </a:xfrm>
            <a:custGeom>
              <a:avLst/>
              <a:gdLst/>
              <a:ahLst/>
              <a:cxnLst/>
              <a:rect l="l" t="t" r="r" b="b"/>
              <a:pathLst>
                <a:path w="1135" h="901" extrusionOk="0">
                  <a:moveTo>
                    <a:pt x="567" y="0"/>
                  </a:moveTo>
                  <a:cubicBezTo>
                    <a:pt x="0" y="0"/>
                    <a:pt x="0" y="901"/>
                    <a:pt x="567" y="901"/>
                  </a:cubicBezTo>
                  <a:cubicBezTo>
                    <a:pt x="1134" y="901"/>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8"/>
            <p:cNvSpPr/>
            <p:nvPr/>
          </p:nvSpPr>
          <p:spPr>
            <a:xfrm>
              <a:off x="2319146" y="-206719"/>
              <a:ext cx="33013" cy="26003"/>
            </a:xfrm>
            <a:custGeom>
              <a:avLst/>
              <a:gdLst/>
              <a:ahLst/>
              <a:cxnLst/>
              <a:rect l="l" t="t" r="r" b="b"/>
              <a:pathLst>
                <a:path w="1102" h="868" extrusionOk="0">
                  <a:moveTo>
                    <a:pt x="568" y="0"/>
                  </a:moveTo>
                  <a:cubicBezTo>
                    <a:pt x="1" y="0"/>
                    <a:pt x="1" y="867"/>
                    <a:pt x="568" y="867"/>
                  </a:cubicBezTo>
                  <a:cubicBezTo>
                    <a:pt x="1102" y="867"/>
                    <a:pt x="1102"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8"/>
            <p:cNvSpPr/>
            <p:nvPr/>
          </p:nvSpPr>
          <p:spPr>
            <a:xfrm>
              <a:off x="2434055" y="101043"/>
              <a:ext cx="34002" cy="26003"/>
            </a:xfrm>
            <a:custGeom>
              <a:avLst/>
              <a:gdLst/>
              <a:ahLst/>
              <a:cxnLst/>
              <a:rect l="l" t="t" r="r" b="b"/>
              <a:pathLst>
                <a:path w="1135" h="868" extrusionOk="0">
                  <a:moveTo>
                    <a:pt x="568" y="0"/>
                  </a:moveTo>
                  <a:cubicBezTo>
                    <a:pt x="1" y="0"/>
                    <a:pt x="1" y="867"/>
                    <a:pt x="568" y="867"/>
                  </a:cubicBezTo>
                  <a:cubicBezTo>
                    <a:pt x="1135" y="867"/>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8"/>
            <p:cNvSpPr/>
            <p:nvPr/>
          </p:nvSpPr>
          <p:spPr>
            <a:xfrm>
              <a:off x="2172275" y="125007"/>
              <a:ext cx="34002" cy="26003"/>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8"/>
          <p:cNvGrpSpPr/>
          <p:nvPr/>
        </p:nvGrpSpPr>
        <p:grpSpPr>
          <a:xfrm>
            <a:off x="468253" y="629728"/>
            <a:ext cx="123669" cy="112229"/>
            <a:chOff x="737385" y="1492952"/>
            <a:chExt cx="161913" cy="146935"/>
          </a:xfrm>
        </p:grpSpPr>
        <p:sp>
          <p:nvSpPr>
            <p:cNvPr id="1907" name="Google Shape;1907;p8"/>
            <p:cNvSpPr/>
            <p:nvPr/>
          </p:nvSpPr>
          <p:spPr>
            <a:xfrm>
              <a:off x="737385" y="1587881"/>
              <a:ext cx="67974" cy="52006"/>
            </a:xfrm>
            <a:custGeom>
              <a:avLst/>
              <a:gdLst/>
              <a:ahLst/>
              <a:cxnLst/>
              <a:rect l="l" t="t" r="r" b="b"/>
              <a:pathLst>
                <a:path w="2269" h="1736" extrusionOk="0">
                  <a:moveTo>
                    <a:pt x="1135" y="1"/>
                  </a:moveTo>
                  <a:cubicBezTo>
                    <a:pt x="0" y="1"/>
                    <a:pt x="0"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8"/>
            <p:cNvSpPr/>
            <p:nvPr/>
          </p:nvSpPr>
          <p:spPr>
            <a:xfrm>
              <a:off x="790346" y="1492952"/>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8"/>
            <p:cNvSpPr/>
            <p:nvPr/>
          </p:nvSpPr>
          <p:spPr>
            <a:xfrm>
              <a:off x="832314" y="1587881"/>
              <a:ext cx="66985" cy="52006"/>
            </a:xfrm>
            <a:custGeom>
              <a:avLst/>
              <a:gdLst/>
              <a:ahLst/>
              <a:cxnLst/>
              <a:rect l="l" t="t" r="r" b="b"/>
              <a:pathLst>
                <a:path w="2236" h="1736" extrusionOk="0">
                  <a:moveTo>
                    <a:pt x="1101" y="1"/>
                  </a:moveTo>
                  <a:cubicBezTo>
                    <a:pt x="0" y="1"/>
                    <a:pt x="0" y="1735"/>
                    <a:pt x="1101" y="1735"/>
                  </a:cubicBezTo>
                  <a:cubicBezTo>
                    <a:pt x="2235" y="1735"/>
                    <a:pt x="2235" y="1"/>
                    <a:pt x="11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0" name="Google Shape;1910;p8"/>
          <p:cNvSpPr/>
          <p:nvPr/>
        </p:nvSpPr>
        <p:spPr>
          <a:xfrm>
            <a:off x="4950649" y="-82750"/>
            <a:ext cx="4288460" cy="669714"/>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1" name="Google Shape;1911;p8"/>
          <p:cNvGrpSpPr/>
          <p:nvPr/>
        </p:nvGrpSpPr>
        <p:grpSpPr>
          <a:xfrm>
            <a:off x="2" y="-201096"/>
            <a:ext cx="334905" cy="906426"/>
            <a:chOff x="904476" y="-243594"/>
            <a:chExt cx="438472" cy="1186732"/>
          </a:xfrm>
        </p:grpSpPr>
        <p:sp>
          <p:nvSpPr>
            <p:cNvPr id="1912" name="Google Shape;1912;p8"/>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8"/>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8"/>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8"/>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8"/>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8"/>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8"/>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8"/>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8"/>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8"/>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8"/>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8"/>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8"/>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8"/>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8"/>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8"/>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8"/>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8"/>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8"/>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8"/>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8"/>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8"/>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8"/>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8"/>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8"/>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8"/>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8"/>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9" name="Google Shape;1939;p8"/>
          <p:cNvGrpSpPr/>
          <p:nvPr/>
        </p:nvGrpSpPr>
        <p:grpSpPr>
          <a:xfrm>
            <a:off x="5949062" y="113836"/>
            <a:ext cx="395340" cy="515393"/>
            <a:chOff x="3289399" y="3455662"/>
            <a:chExt cx="436502" cy="569243"/>
          </a:xfrm>
        </p:grpSpPr>
        <p:sp>
          <p:nvSpPr>
            <p:cNvPr id="1940" name="Google Shape;1940;p8"/>
            <p:cNvSpPr/>
            <p:nvPr/>
          </p:nvSpPr>
          <p:spPr>
            <a:xfrm>
              <a:off x="3289399" y="3590341"/>
              <a:ext cx="418746" cy="434563"/>
            </a:xfrm>
            <a:custGeom>
              <a:avLst/>
              <a:gdLst/>
              <a:ahLst/>
              <a:cxnLst/>
              <a:rect l="l" t="t" r="r" b="b"/>
              <a:pathLst>
                <a:path w="13978" h="14506" extrusionOk="0">
                  <a:moveTo>
                    <a:pt x="9083" y="30"/>
                  </a:moveTo>
                  <a:cubicBezTo>
                    <a:pt x="8628" y="30"/>
                    <a:pt x="8176" y="40"/>
                    <a:pt x="7739" y="67"/>
                  </a:cubicBezTo>
                  <a:cubicBezTo>
                    <a:pt x="6639" y="101"/>
                    <a:pt x="4804" y="1"/>
                    <a:pt x="3970" y="968"/>
                  </a:cubicBezTo>
                  <a:cubicBezTo>
                    <a:pt x="2869" y="2269"/>
                    <a:pt x="5271" y="2903"/>
                    <a:pt x="6038" y="3403"/>
                  </a:cubicBezTo>
                  <a:cubicBezTo>
                    <a:pt x="4637" y="4037"/>
                    <a:pt x="3036" y="4103"/>
                    <a:pt x="1702" y="5004"/>
                  </a:cubicBezTo>
                  <a:cubicBezTo>
                    <a:pt x="935" y="5538"/>
                    <a:pt x="1" y="6038"/>
                    <a:pt x="834" y="6939"/>
                  </a:cubicBezTo>
                  <a:cubicBezTo>
                    <a:pt x="1502" y="7706"/>
                    <a:pt x="2569" y="8173"/>
                    <a:pt x="3436" y="8473"/>
                  </a:cubicBezTo>
                  <a:cubicBezTo>
                    <a:pt x="2602" y="9841"/>
                    <a:pt x="501" y="13744"/>
                    <a:pt x="1468" y="14411"/>
                  </a:cubicBezTo>
                  <a:cubicBezTo>
                    <a:pt x="1563" y="14476"/>
                    <a:pt x="1674" y="14506"/>
                    <a:pt x="1801" y="14506"/>
                  </a:cubicBezTo>
                  <a:cubicBezTo>
                    <a:pt x="2969" y="14506"/>
                    <a:pt x="5377" y="11948"/>
                    <a:pt x="6672" y="11075"/>
                  </a:cubicBezTo>
                  <a:cubicBezTo>
                    <a:pt x="6822" y="10980"/>
                    <a:pt x="6951" y="10940"/>
                    <a:pt x="7068" y="10940"/>
                  </a:cubicBezTo>
                  <a:cubicBezTo>
                    <a:pt x="7523" y="10940"/>
                    <a:pt x="7796" y="11543"/>
                    <a:pt x="8407" y="11809"/>
                  </a:cubicBezTo>
                  <a:cubicBezTo>
                    <a:pt x="8739" y="11932"/>
                    <a:pt x="9072" y="12073"/>
                    <a:pt x="9371" y="12073"/>
                  </a:cubicBezTo>
                  <a:cubicBezTo>
                    <a:pt x="9642" y="12073"/>
                    <a:pt x="9884" y="11957"/>
                    <a:pt x="10074" y="11609"/>
                  </a:cubicBezTo>
                  <a:cubicBezTo>
                    <a:pt x="10675" y="10441"/>
                    <a:pt x="9974" y="8607"/>
                    <a:pt x="10074" y="7372"/>
                  </a:cubicBezTo>
                  <a:lnTo>
                    <a:pt x="10074" y="7372"/>
                  </a:lnTo>
                  <a:cubicBezTo>
                    <a:pt x="10731" y="7658"/>
                    <a:pt x="11633" y="8188"/>
                    <a:pt x="12423" y="8188"/>
                  </a:cubicBezTo>
                  <a:cubicBezTo>
                    <a:pt x="12555" y="8188"/>
                    <a:pt x="12685" y="8173"/>
                    <a:pt x="12810" y="8140"/>
                  </a:cubicBezTo>
                  <a:cubicBezTo>
                    <a:pt x="13977" y="7806"/>
                    <a:pt x="13744" y="6138"/>
                    <a:pt x="13610" y="5238"/>
                  </a:cubicBezTo>
                  <a:cubicBezTo>
                    <a:pt x="13410" y="3536"/>
                    <a:pt x="12776" y="1802"/>
                    <a:pt x="12643" y="101"/>
                  </a:cubicBezTo>
                  <a:lnTo>
                    <a:pt x="12576" y="101"/>
                  </a:lnTo>
                  <a:cubicBezTo>
                    <a:pt x="11533" y="101"/>
                    <a:pt x="10296" y="30"/>
                    <a:pt x="9083" y="3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8"/>
            <p:cNvSpPr/>
            <p:nvPr/>
          </p:nvSpPr>
          <p:spPr>
            <a:xfrm>
              <a:off x="3404877" y="3455662"/>
              <a:ext cx="321025" cy="474737"/>
            </a:xfrm>
            <a:custGeom>
              <a:avLst/>
              <a:gdLst/>
              <a:ahLst/>
              <a:cxnLst/>
              <a:rect l="l" t="t" r="r" b="b"/>
              <a:pathLst>
                <a:path w="10716" h="15847" extrusionOk="0">
                  <a:moveTo>
                    <a:pt x="10407" y="0"/>
                  </a:moveTo>
                  <a:cubicBezTo>
                    <a:pt x="10302" y="0"/>
                    <a:pt x="10196" y="59"/>
                    <a:pt x="10156" y="193"/>
                  </a:cubicBezTo>
                  <a:cubicBezTo>
                    <a:pt x="9255" y="3162"/>
                    <a:pt x="7720" y="5998"/>
                    <a:pt x="6019" y="8599"/>
                  </a:cubicBezTo>
                  <a:cubicBezTo>
                    <a:pt x="4385" y="11101"/>
                    <a:pt x="2283" y="13269"/>
                    <a:pt x="182" y="15404"/>
                  </a:cubicBezTo>
                  <a:cubicBezTo>
                    <a:pt x="1" y="15585"/>
                    <a:pt x="180" y="15846"/>
                    <a:pt x="379" y="15846"/>
                  </a:cubicBezTo>
                  <a:cubicBezTo>
                    <a:pt x="437" y="15846"/>
                    <a:pt x="496" y="15824"/>
                    <a:pt x="549" y="15771"/>
                  </a:cubicBezTo>
                  <a:cubicBezTo>
                    <a:pt x="2684" y="13603"/>
                    <a:pt x="4785" y="11401"/>
                    <a:pt x="6486" y="8866"/>
                  </a:cubicBezTo>
                  <a:cubicBezTo>
                    <a:pt x="8187" y="6231"/>
                    <a:pt x="9755" y="3329"/>
                    <a:pt x="10656" y="327"/>
                  </a:cubicBezTo>
                  <a:cubicBezTo>
                    <a:pt x="10716" y="128"/>
                    <a:pt x="10562" y="0"/>
                    <a:pt x="1040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8"/>
            <p:cNvSpPr/>
            <p:nvPr/>
          </p:nvSpPr>
          <p:spPr>
            <a:xfrm>
              <a:off x="3505857" y="3642074"/>
              <a:ext cx="155300" cy="125672"/>
            </a:xfrm>
            <a:custGeom>
              <a:avLst/>
              <a:gdLst/>
              <a:ahLst/>
              <a:cxnLst/>
              <a:rect l="l" t="t" r="r" b="b"/>
              <a:pathLst>
                <a:path w="5184" h="4195" extrusionOk="0">
                  <a:moveTo>
                    <a:pt x="1934" y="1"/>
                  </a:moveTo>
                  <a:cubicBezTo>
                    <a:pt x="1389" y="1"/>
                    <a:pt x="845" y="35"/>
                    <a:pt x="313" y="175"/>
                  </a:cubicBezTo>
                  <a:cubicBezTo>
                    <a:pt x="0" y="237"/>
                    <a:pt x="98" y="681"/>
                    <a:pt x="387" y="681"/>
                  </a:cubicBezTo>
                  <a:cubicBezTo>
                    <a:pt x="406" y="681"/>
                    <a:pt x="426" y="679"/>
                    <a:pt x="447" y="675"/>
                  </a:cubicBezTo>
                  <a:cubicBezTo>
                    <a:pt x="934" y="540"/>
                    <a:pt x="1438" y="503"/>
                    <a:pt x="1947" y="503"/>
                  </a:cubicBezTo>
                  <a:cubicBezTo>
                    <a:pt x="2542" y="503"/>
                    <a:pt x="3144" y="553"/>
                    <a:pt x="3735" y="553"/>
                  </a:cubicBezTo>
                  <a:cubicBezTo>
                    <a:pt x="3821" y="553"/>
                    <a:pt x="3906" y="552"/>
                    <a:pt x="3992" y="550"/>
                  </a:cubicBezTo>
                  <a:lnTo>
                    <a:pt x="3992" y="550"/>
                  </a:lnTo>
                  <a:cubicBezTo>
                    <a:pt x="4231" y="1678"/>
                    <a:pt x="4618" y="2781"/>
                    <a:pt x="4650" y="3944"/>
                  </a:cubicBezTo>
                  <a:cubicBezTo>
                    <a:pt x="4666" y="4111"/>
                    <a:pt x="4800" y="4194"/>
                    <a:pt x="4929" y="4194"/>
                  </a:cubicBezTo>
                  <a:cubicBezTo>
                    <a:pt x="5058" y="4194"/>
                    <a:pt x="5183" y="4111"/>
                    <a:pt x="5183" y="3944"/>
                  </a:cubicBezTo>
                  <a:cubicBezTo>
                    <a:pt x="5117" y="2677"/>
                    <a:pt x="4716" y="1442"/>
                    <a:pt x="4450" y="208"/>
                  </a:cubicBezTo>
                  <a:cubicBezTo>
                    <a:pt x="4416" y="108"/>
                    <a:pt x="4316" y="8"/>
                    <a:pt x="4183" y="8"/>
                  </a:cubicBezTo>
                  <a:cubicBezTo>
                    <a:pt x="3957" y="26"/>
                    <a:pt x="3729" y="32"/>
                    <a:pt x="3499" y="32"/>
                  </a:cubicBezTo>
                  <a:cubicBezTo>
                    <a:pt x="2982" y="32"/>
                    <a:pt x="2457" y="1"/>
                    <a:pt x="19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8"/>
            <p:cNvSpPr/>
            <p:nvPr/>
          </p:nvSpPr>
          <p:spPr>
            <a:xfrm>
              <a:off x="3517210" y="3702794"/>
              <a:ext cx="89992" cy="89932"/>
            </a:xfrm>
            <a:custGeom>
              <a:avLst/>
              <a:gdLst/>
              <a:ahLst/>
              <a:cxnLst/>
              <a:rect l="l" t="t" r="r" b="b"/>
              <a:pathLst>
                <a:path w="3004" h="3002" extrusionOk="0">
                  <a:moveTo>
                    <a:pt x="2679" y="1"/>
                  </a:moveTo>
                  <a:cubicBezTo>
                    <a:pt x="2654" y="1"/>
                    <a:pt x="2629" y="5"/>
                    <a:pt x="2603" y="16"/>
                  </a:cubicBezTo>
                  <a:cubicBezTo>
                    <a:pt x="1836" y="283"/>
                    <a:pt x="1002" y="316"/>
                    <a:pt x="201" y="450"/>
                  </a:cubicBezTo>
                  <a:cubicBezTo>
                    <a:pt x="68" y="483"/>
                    <a:pt x="1" y="650"/>
                    <a:pt x="34" y="783"/>
                  </a:cubicBezTo>
                  <a:cubicBezTo>
                    <a:pt x="62" y="894"/>
                    <a:pt x="158" y="958"/>
                    <a:pt x="285" y="958"/>
                  </a:cubicBezTo>
                  <a:cubicBezTo>
                    <a:pt x="312" y="958"/>
                    <a:pt x="339" y="956"/>
                    <a:pt x="368" y="950"/>
                  </a:cubicBezTo>
                  <a:cubicBezTo>
                    <a:pt x="1030" y="835"/>
                    <a:pt x="1742" y="794"/>
                    <a:pt x="2418" y="613"/>
                  </a:cubicBezTo>
                  <a:lnTo>
                    <a:pt x="2418" y="613"/>
                  </a:lnTo>
                  <a:cubicBezTo>
                    <a:pt x="2453" y="1312"/>
                    <a:pt x="2503" y="2031"/>
                    <a:pt x="2503" y="2751"/>
                  </a:cubicBezTo>
                  <a:cubicBezTo>
                    <a:pt x="2503" y="2918"/>
                    <a:pt x="2628" y="3001"/>
                    <a:pt x="2753" y="3001"/>
                  </a:cubicBezTo>
                  <a:cubicBezTo>
                    <a:pt x="2878" y="3001"/>
                    <a:pt x="3003" y="2918"/>
                    <a:pt x="3003" y="2751"/>
                  </a:cubicBezTo>
                  <a:cubicBezTo>
                    <a:pt x="3003" y="1917"/>
                    <a:pt x="2970" y="1083"/>
                    <a:pt x="2903" y="249"/>
                  </a:cubicBezTo>
                  <a:cubicBezTo>
                    <a:pt x="2903" y="137"/>
                    <a:pt x="2808" y="1"/>
                    <a:pt x="2679"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8"/>
            <p:cNvSpPr/>
            <p:nvPr/>
          </p:nvSpPr>
          <p:spPr>
            <a:xfrm>
              <a:off x="3432196" y="3767648"/>
              <a:ext cx="125222" cy="117284"/>
            </a:xfrm>
            <a:custGeom>
              <a:avLst/>
              <a:gdLst/>
              <a:ahLst/>
              <a:cxnLst/>
              <a:rect l="l" t="t" r="r" b="b"/>
              <a:pathLst>
                <a:path w="4180" h="3915" extrusionOk="0">
                  <a:moveTo>
                    <a:pt x="1463" y="1"/>
                  </a:moveTo>
                  <a:cubicBezTo>
                    <a:pt x="1075" y="1"/>
                    <a:pt x="682" y="30"/>
                    <a:pt x="304" y="119"/>
                  </a:cubicBezTo>
                  <a:cubicBezTo>
                    <a:pt x="0" y="210"/>
                    <a:pt x="83" y="633"/>
                    <a:pt x="352" y="633"/>
                  </a:cubicBezTo>
                  <a:cubicBezTo>
                    <a:pt x="379" y="633"/>
                    <a:pt x="407" y="629"/>
                    <a:pt x="437" y="620"/>
                  </a:cubicBezTo>
                  <a:cubicBezTo>
                    <a:pt x="714" y="546"/>
                    <a:pt x="1011" y="523"/>
                    <a:pt x="1311" y="523"/>
                  </a:cubicBezTo>
                  <a:cubicBezTo>
                    <a:pt x="1554" y="523"/>
                    <a:pt x="1800" y="538"/>
                    <a:pt x="2038" y="553"/>
                  </a:cubicBezTo>
                  <a:cubicBezTo>
                    <a:pt x="2507" y="582"/>
                    <a:pt x="2976" y="637"/>
                    <a:pt x="3445" y="695"/>
                  </a:cubicBezTo>
                  <a:lnTo>
                    <a:pt x="3445" y="695"/>
                  </a:lnTo>
                  <a:cubicBezTo>
                    <a:pt x="3469" y="1697"/>
                    <a:pt x="3452" y="2724"/>
                    <a:pt x="3640" y="3722"/>
                  </a:cubicBezTo>
                  <a:cubicBezTo>
                    <a:pt x="3666" y="3856"/>
                    <a:pt x="3764" y="3915"/>
                    <a:pt x="3867" y="3915"/>
                  </a:cubicBezTo>
                  <a:cubicBezTo>
                    <a:pt x="4018" y="3915"/>
                    <a:pt x="4180" y="3787"/>
                    <a:pt x="4140" y="3588"/>
                  </a:cubicBezTo>
                  <a:cubicBezTo>
                    <a:pt x="3940" y="2554"/>
                    <a:pt x="4006" y="1520"/>
                    <a:pt x="3973" y="486"/>
                  </a:cubicBezTo>
                  <a:cubicBezTo>
                    <a:pt x="3973" y="386"/>
                    <a:pt x="3873" y="253"/>
                    <a:pt x="3773" y="219"/>
                  </a:cubicBezTo>
                  <a:cubicBezTo>
                    <a:pt x="3206" y="119"/>
                    <a:pt x="2605" y="52"/>
                    <a:pt x="2038" y="19"/>
                  </a:cubicBezTo>
                  <a:cubicBezTo>
                    <a:pt x="1849" y="8"/>
                    <a:pt x="1657" y="1"/>
                    <a:pt x="1463"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8"/>
            <p:cNvSpPr/>
            <p:nvPr/>
          </p:nvSpPr>
          <p:spPr>
            <a:xfrm>
              <a:off x="3444268" y="3829146"/>
              <a:ext cx="62012" cy="58986"/>
            </a:xfrm>
            <a:custGeom>
              <a:avLst/>
              <a:gdLst/>
              <a:ahLst/>
              <a:cxnLst/>
              <a:rect l="l" t="t" r="r" b="b"/>
              <a:pathLst>
                <a:path w="2070" h="1969" extrusionOk="0">
                  <a:moveTo>
                    <a:pt x="268" y="1"/>
                  </a:moveTo>
                  <a:cubicBezTo>
                    <a:pt x="101" y="1"/>
                    <a:pt x="1" y="134"/>
                    <a:pt x="1" y="268"/>
                  </a:cubicBezTo>
                  <a:cubicBezTo>
                    <a:pt x="1" y="401"/>
                    <a:pt x="101" y="535"/>
                    <a:pt x="268" y="535"/>
                  </a:cubicBezTo>
                  <a:cubicBezTo>
                    <a:pt x="668" y="535"/>
                    <a:pt x="1068" y="608"/>
                    <a:pt x="1469" y="629"/>
                  </a:cubicBezTo>
                  <a:lnTo>
                    <a:pt x="1469" y="629"/>
                  </a:lnTo>
                  <a:cubicBezTo>
                    <a:pt x="1469" y="651"/>
                    <a:pt x="1469" y="668"/>
                    <a:pt x="1469" y="668"/>
                  </a:cubicBezTo>
                  <a:cubicBezTo>
                    <a:pt x="1469" y="701"/>
                    <a:pt x="1469" y="701"/>
                    <a:pt x="1469" y="735"/>
                  </a:cubicBezTo>
                  <a:cubicBezTo>
                    <a:pt x="1469" y="735"/>
                    <a:pt x="1502" y="801"/>
                    <a:pt x="1502" y="801"/>
                  </a:cubicBezTo>
                  <a:cubicBezTo>
                    <a:pt x="1502" y="835"/>
                    <a:pt x="1502" y="868"/>
                    <a:pt x="1502" y="902"/>
                  </a:cubicBezTo>
                  <a:cubicBezTo>
                    <a:pt x="1502" y="935"/>
                    <a:pt x="1502" y="1002"/>
                    <a:pt x="1502" y="1035"/>
                  </a:cubicBezTo>
                  <a:cubicBezTo>
                    <a:pt x="1502" y="1268"/>
                    <a:pt x="1502" y="1502"/>
                    <a:pt x="1502" y="1702"/>
                  </a:cubicBezTo>
                  <a:cubicBezTo>
                    <a:pt x="1502" y="1836"/>
                    <a:pt x="1602" y="1969"/>
                    <a:pt x="1769" y="1969"/>
                  </a:cubicBezTo>
                  <a:cubicBezTo>
                    <a:pt x="1902" y="1969"/>
                    <a:pt x="2002" y="1869"/>
                    <a:pt x="2002" y="1702"/>
                  </a:cubicBezTo>
                  <a:cubicBezTo>
                    <a:pt x="2002" y="1235"/>
                    <a:pt x="2069" y="735"/>
                    <a:pt x="1902" y="301"/>
                  </a:cubicBezTo>
                  <a:cubicBezTo>
                    <a:pt x="1869" y="168"/>
                    <a:pt x="1769" y="101"/>
                    <a:pt x="1669" y="101"/>
                  </a:cubicBezTo>
                  <a:cubicBezTo>
                    <a:pt x="1202" y="101"/>
                    <a:pt x="735" y="1"/>
                    <a:pt x="268"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8"/>
            <p:cNvSpPr/>
            <p:nvPr/>
          </p:nvSpPr>
          <p:spPr>
            <a:xfrm>
              <a:off x="3402301" y="3870754"/>
              <a:ext cx="60005" cy="61353"/>
            </a:xfrm>
            <a:custGeom>
              <a:avLst/>
              <a:gdLst/>
              <a:ahLst/>
              <a:cxnLst/>
              <a:rect l="l" t="t" r="r" b="b"/>
              <a:pathLst>
                <a:path w="2003" h="2048" extrusionOk="0">
                  <a:moveTo>
                    <a:pt x="649" y="0"/>
                  </a:moveTo>
                  <a:cubicBezTo>
                    <a:pt x="520" y="0"/>
                    <a:pt x="393" y="5"/>
                    <a:pt x="268" y="13"/>
                  </a:cubicBezTo>
                  <a:cubicBezTo>
                    <a:pt x="134" y="13"/>
                    <a:pt x="1" y="113"/>
                    <a:pt x="1" y="280"/>
                  </a:cubicBezTo>
                  <a:cubicBezTo>
                    <a:pt x="1" y="413"/>
                    <a:pt x="101" y="547"/>
                    <a:pt x="268" y="547"/>
                  </a:cubicBezTo>
                  <a:cubicBezTo>
                    <a:pt x="385" y="530"/>
                    <a:pt x="501" y="522"/>
                    <a:pt x="622" y="522"/>
                  </a:cubicBezTo>
                  <a:cubicBezTo>
                    <a:pt x="743" y="522"/>
                    <a:pt x="868" y="530"/>
                    <a:pt x="1002" y="547"/>
                  </a:cubicBezTo>
                  <a:lnTo>
                    <a:pt x="1168" y="547"/>
                  </a:lnTo>
                  <a:cubicBezTo>
                    <a:pt x="1202" y="547"/>
                    <a:pt x="1235" y="547"/>
                    <a:pt x="1268" y="580"/>
                  </a:cubicBezTo>
                  <a:lnTo>
                    <a:pt x="1302" y="580"/>
                  </a:lnTo>
                  <a:cubicBezTo>
                    <a:pt x="1370" y="580"/>
                    <a:pt x="1438" y="589"/>
                    <a:pt x="1502" y="597"/>
                  </a:cubicBezTo>
                  <a:lnTo>
                    <a:pt x="1502" y="597"/>
                  </a:lnTo>
                  <a:lnTo>
                    <a:pt x="1502" y="1781"/>
                  </a:lnTo>
                  <a:cubicBezTo>
                    <a:pt x="1502" y="1914"/>
                    <a:pt x="1602" y="2048"/>
                    <a:pt x="1735" y="2048"/>
                  </a:cubicBezTo>
                  <a:cubicBezTo>
                    <a:pt x="1902" y="2014"/>
                    <a:pt x="2002" y="1914"/>
                    <a:pt x="2002" y="1781"/>
                  </a:cubicBezTo>
                  <a:lnTo>
                    <a:pt x="2002" y="380"/>
                  </a:lnTo>
                  <a:cubicBezTo>
                    <a:pt x="2002" y="280"/>
                    <a:pt x="1936" y="146"/>
                    <a:pt x="1836" y="113"/>
                  </a:cubicBezTo>
                  <a:cubicBezTo>
                    <a:pt x="1435" y="38"/>
                    <a:pt x="1035" y="0"/>
                    <a:pt x="649"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8"/>
            <p:cNvSpPr/>
            <p:nvPr/>
          </p:nvSpPr>
          <p:spPr>
            <a:xfrm>
              <a:off x="3395321" y="3762196"/>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8"/>
            <p:cNvSpPr/>
            <p:nvPr/>
          </p:nvSpPr>
          <p:spPr>
            <a:xfrm>
              <a:off x="3388312" y="378819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8"/>
            <p:cNvSpPr/>
            <p:nvPr/>
          </p:nvSpPr>
          <p:spPr>
            <a:xfrm>
              <a:off x="3375341" y="3765221"/>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8"/>
            <p:cNvSpPr/>
            <p:nvPr/>
          </p:nvSpPr>
          <p:spPr>
            <a:xfrm>
              <a:off x="3388312" y="3956067"/>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8"/>
            <p:cNvSpPr/>
            <p:nvPr/>
          </p:nvSpPr>
          <p:spPr>
            <a:xfrm>
              <a:off x="3378337" y="3934080"/>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8"/>
            <p:cNvSpPr/>
            <p:nvPr/>
          </p:nvSpPr>
          <p:spPr>
            <a:xfrm>
              <a:off x="3365336" y="3962058"/>
              <a:ext cx="14020" cy="11024"/>
            </a:xfrm>
            <a:custGeom>
              <a:avLst/>
              <a:gdLst/>
              <a:ahLst/>
              <a:cxnLst/>
              <a:rect l="l" t="t" r="r" b="b"/>
              <a:pathLst>
                <a:path w="468" h="368" extrusionOk="0">
                  <a:moveTo>
                    <a:pt x="234" y="0"/>
                  </a:moveTo>
                  <a:cubicBezTo>
                    <a:pt x="1" y="0"/>
                    <a:pt x="1" y="367"/>
                    <a:pt x="234" y="367"/>
                  </a:cubicBezTo>
                  <a:cubicBezTo>
                    <a:pt x="468" y="367"/>
                    <a:pt x="468"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8"/>
            <p:cNvSpPr/>
            <p:nvPr/>
          </p:nvSpPr>
          <p:spPr>
            <a:xfrm>
              <a:off x="3565198" y="3891124"/>
              <a:ext cx="14020" cy="10994"/>
            </a:xfrm>
            <a:custGeom>
              <a:avLst/>
              <a:gdLst/>
              <a:ahLst/>
              <a:cxnLst/>
              <a:rect l="l" t="t" r="r" b="b"/>
              <a:pathLst>
                <a:path w="468" h="367"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8"/>
            <p:cNvSpPr/>
            <p:nvPr/>
          </p:nvSpPr>
          <p:spPr>
            <a:xfrm>
              <a:off x="3559177" y="3918084"/>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8"/>
            <p:cNvSpPr/>
            <p:nvPr/>
          </p:nvSpPr>
          <p:spPr>
            <a:xfrm>
              <a:off x="3545188" y="3899092"/>
              <a:ext cx="14020" cy="11024"/>
            </a:xfrm>
            <a:custGeom>
              <a:avLst/>
              <a:gdLst/>
              <a:ahLst/>
              <a:cxnLst/>
              <a:rect l="l" t="t" r="r" b="b"/>
              <a:pathLst>
                <a:path w="468" h="368" extrusionOk="0">
                  <a:moveTo>
                    <a:pt x="234" y="1"/>
                  </a:moveTo>
                  <a:cubicBezTo>
                    <a:pt x="1" y="1"/>
                    <a:pt x="1" y="368"/>
                    <a:pt x="234" y="368"/>
                  </a:cubicBezTo>
                  <a:cubicBezTo>
                    <a:pt x="468" y="368"/>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8"/>
            <p:cNvSpPr/>
            <p:nvPr/>
          </p:nvSpPr>
          <p:spPr>
            <a:xfrm>
              <a:off x="3471258" y="3618320"/>
              <a:ext cx="15009" cy="11024"/>
            </a:xfrm>
            <a:custGeom>
              <a:avLst/>
              <a:gdLst/>
              <a:ahLst/>
              <a:cxnLst/>
              <a:rect l="l" t="t" r="r" b="b"/>
              <a:pathLst>
                <a:path w="501" h="368" extrusionOk="0">
                  <a:moveTo>
                    <a:pt x="234" y="1"/>
                  </a:moveTo>
                  <a:cubicBezTo>
                    <a:pt x="1" y="1"/>
                    <a:pt x="1" y="367"/>
                    <a:pt x="234" y="367"/>
                  </a:cubicBezTo>
                  <a:lnTo>
                    <a:pt x="267" y="367"/>
                  </a:ln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8"/>
            <p:cNvSpPr/>
            <p:nvPr/>
          </p:nvSpPr>
          <p:spPr>
            <a:xfrm>
              <a:off x="3460265" y="3646298"/>
              <a:ext cx="15009" cy="11024"/>
            </a:xfrm>
            <a:custGeom>
              <a:avLst/>
              <a:gdLst/>
              <a:ahLst/>
              <a:cxnLst/>
              <a:rect l="l" t="t" r="r" b="b"/>
              <a:pathLst>
                <a:path w="501" h="368" extrusionOk="0">
                  <a:moveTo>
                    <a:pt x="267" y="1"/>
                  </a:moveTo>
                  <a:cubicBezTo>
                    <a:pt x="1" y="1"/>
                    <a:pt x="1" y="367"/>
                    <a:pt x="267" y="367"/>
                  </a:cubicBezTo>
                  <a:cubicBezTo>
                    <a:pt x="501" y="367"/>
                    <a:pt x="501" y="1"/>
                    <a:pt x="267"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8"/>
            <p:cNvSpPr/>
            <p:nvPr/>
          </p:nvSpPr>
          <p:spPr>
            <a:xfrm>
              <a:off x="3445287" y="3621315"/>
              <a:ext cx="14020" cy="11024"/>
            </a:xfrm>
            <a:custGeom>
              <a:avLst/>
              <a:gdLst/>
              <a:ahLst/>
              <a:cxnLst/>
              <a:rect l="l" t="t" r="r" b="b"/>
              <a:pathLst>
                <a:path w="468" h="368" extrusionOk="0">
                  <a:moveTo>
                    <a:pt x="234" y="1"/>
                  </a:moveTo>
                  <a:cubicBezTo>
                    <a:pt x="0" y="1"/>
                    <a:pt x="0" y="368"/>
                    <a:pt x="234" y="368"/>
                  </a:cubicBezTo>
                  <a:cubicBezTo>
                    <a:pt x="467" y="368"/>
                    <a:pt x="467"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8"/>
            <p:cNvSpPr/>
            <p:nvPr/>
          </p:nvSpPr>
          <p:spPr>
            <a:xfrm>
              <a:off x="3662104"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8"/>
            <p:cNvSpPr/>
            <p:nvPr/>
          </p:nvSpPr>
          <p:spPr>
            <a:xfrm>
              <a:off x="3649133" y="3808177"/>
              <a:ext cx="14020" cy="11024"/>
            </a:xfrm>
            <a:custGeom>
              <a:avLst/>
              <a:gdLst/>
              <a:ahLst/>
              <a:cxnLst/>
              <a:rect l="l" t="t" r="r" b="b"/>
              <a:pathLst>
                <a:path w="468" h="368" extrusionOk="0">
                  <a:moveTo>
                    <a:pt x="234" y="0"/>
                  </a:moveTo>
                  <a:cubicBezTo>
                    <a:pt x="0" y="0"/>
                    <a:pt x="0" y="367"/>
                    <a:pt x="234" y="367"/>
                  </a:cubicBezTo>
                  <a:cubicBezTo>
                    <a:pt x="467" y="367"/>
                    <a:pt x="467" y="0"/>
                    <a:pt x="23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8"/>
            <p:cNvSpPr/>
            <p:nvPr/>
          </p:nvSpPr>
          <p:spPr>
            <a:xfrm>
              <a:off x="3640116" y="3786190"/>
              <a:ext cx="14020" cy="11024"/>
            </a:xfrm>
            <a:custGeom>
              <a:avLst/>
              <a:gdLst/>
              <a:ahLst/>
              <a:cxnLst/>
              <a:rect l="l" t="t" r="r" b="b"/>
              <a:pathLst>
                <a:path w="468" h="368" extrusionOk="0">
                  <a:moveTo>
                    <a:pt x="234" y="1"/>
                  </a:moveTo>
                  <a:cubicBezTo>
                    <a:pt x="1" y="1"/>
                    <a:pt x="1" y="367"/>
                    <a:pt x="234" y="367"/>
                  </a:cubicBezTo>
                  <a:cubicBezTo>
                    <a:pt x="468" y="367"/>
                    <a:pt x="468" y="1"/>
                    <a:pt x="234"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2" name="Google Shape;1962;p8"/>
          <p:cNvGrpSpPr/>
          <p:nvPr/>
        </p:nvGrpSpPr>
        <p:grpSpPr>
          <a:xfrm>
            <a:off x="7973149" y="-201092"/>
            <a:ext cx="1116750" cy="1145263"/>
            <a:chOff x="7973149" y="-201092"/>
            <a:chExt cx="1116750" cy="1145263"/>
          </a:xfrm>
        </p:grpSpPr>
        <p:sp>
          <p:nvSpPr>
            <p:cNvPr id="1963" name="Google Shape;1963;p8"/>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8"/>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8"/>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8"/>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8"/>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8"/>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8"/>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8"/>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8"/>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8"/>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8"/>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8"/>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8"/>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8"/>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8"/>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8"/>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8"/>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8"/>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8"/>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8"/>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8"/>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8"/>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8"/>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8"/>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8"/>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8"/>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8"/>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8"/>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8"/>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8"/>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8"/>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8"/>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8"/>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8"/>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8"/>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8"/>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8"/>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8"/>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8"/>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8"/>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8"/>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8"/>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8"/>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8"/>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8"/>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8"/>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8"/>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8"/>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8"/>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8"/>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8"/>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8"/>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8"/>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8"/>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8"/>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8"/>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8"/>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8"/>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8"/>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8"/>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8"/>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4" name="Google Shape;2024;p8"/>
          <p:cNvGrpSpPr/>
          <p:nvPr/>
        </p:nvGrpSpPr>
        <p:grpSpPr>
          <a:xfrm rot="-5400000">
            <a:off x="6963891" y="93879"/>
            <a:ext cx="161913" cy="145916"/>
            <a:chOff x="7737341" y="1046941"/>
            <a:chExt cx="161913" cy="145916"/>
          </a:xfrm>
        </p:grpSpPr>
        <p:sp>
          <p:nvSpPr>
            <p:cNvPr id="2025" name="Google Shape;2025;p8"/>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8"/>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8"/>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8" name="Google Shape;2028;p8"/>
          <p:cNvGrpSpPr/>
          <p:nvPr/>
        </p:nvGrpSpPr>
        <p:grpSpPr>
          <a:xfrm>
            <a:off x="8319280" y="3604392"/>
            <a:ext cx="1190020" cy="757074"/>
            <a:chOff x="7742212" y="3926048"/>
            <a:chExt cx="1414838" cy="900099"/>
          </a:xfrm>
        </p:grpSpPr>
        <p:sp>
          <p:nvSpPr>
            <p:cNvPr id="2029" name="Google Shape;2029;p8"/>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8"/>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8"/>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8"/>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8"/>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8"/>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8"/>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8"/>
            <p:cNvSpPr/>
            <p:nvPr/>
          </p:nvSpPr>
          <p:spPr>
            <a:xfrm>
              <a:off x="7742212" y="3936832"/>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rgbClr val="489B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7" name="Google Shape;2037;p8"/>
          <p:cNvGrpSpPr/>
          <p:nvPr/>
        </p:nvGrpSpPr>
        <p:grpSpPr>
          <a:xfrm>
            <a:off x="8595113" y="3913437"/>
            <a:ext cx="1042259" cy="1047013"/>
            <a:chOff x="8276926" y="3750868"/>
            <a:chExt cx="1239162" cy="1244814"/>
          </a:xfrm>
        </p:grpSpPr>
        <p:sp>
          <p:nvSpPr>
            <p:cNvPr id="2038" name="Google Shape;2038;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5" name="Google Shape;2065;p8"/>
          <p:cNvGrpSpPr/>
          <p:nvPr/>
        </p:nvGrpSpPr>
        <p:grpSpPr>
          <a:xfrm>
            <a:off x="8533748" y="4427406"/>
            <a:ext cx="368416" cy="997931"/>
            <a:chOff x="7607455" y="4238363"/>
            <a:chExt cx="438017" cy="1186459"/>
          </a:xfrm>
        </p:grpSpPr>
        <p:sp>
          <p:nvSpPr>
            <p:cNvPr id="2066" name="Google Shape;2066;p8"/>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8"/>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8"/>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8"/>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8"/>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8"/>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8"/>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8"/>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8"/>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8"/>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8"/>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8"/>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8"/>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8"/>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8"/>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8"/>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8"/>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8"/>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8"/>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8"/>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8"/>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8"/>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8"/>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8"/>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0" name="Google Shape;2090;p8"/>
          <p:cNvGrpSpPr/>
          <p:nvPr/>
        </p:nvGrpSpPr>
        <p:grpSpPr>
          <a:xfrm rot="-5400000" flipH="1">
            <a:off x="7396853" y="4455225"/>
            <a:ext cx="364302" cy="944474"/>
            <a:chOff x="7916001" y="4222802"/>
            <a:chExt cx="364302" cy="944474"/>
          </a:xfrm>
        </p:grpSpPr>
        <p:sp>
          <p:nvSpPr>
            <p:cNvPr id="2091" name="Google Shape;2091;p8"/>
            <p:cNvSpPr/>
            <p:nvPr/>
          </p:nvSpPr>
          <p:spPr>
            <a:xfrm>
              <a:off x="7954650" y="4270825"/>
              <a:ext cx="325652" cy="896451"/>
            </a:xfrm>
            <a:custGeom>
              <a:avLst/>
              <a:gdLst/>
              <a:ahLst/>
              <a:cxnLst/>
              <a:rect l="l" t="t" r="r" b="b"/>
              <a:pathLst>
                <a:path w="12924" h="35577" extrusionOk="0">
                  <a:moveTo>
                    <a:pt x="489" y="0"/>
                  </a:moveTo>
                  <a:cubicBezTo>
                    <a:pt x="233" y="0"/>
                    <a:pt x="1" y="309"/>
                    <a:pt x="235" y="517"/>
                  </a:cubicBezTo>
                  <a:cubicBezTo>
                    <a:pt x="3537" y="3386"/>
                    <a:pt x="6506" y="6622"/>
                    <a:pt x="7940" y="10858"/>
                  </a:cubicBezTo>
                  <a:cubicBezTo>
                    <a:pt x="8741" y="13193"/>
                    <a:pt x="9007" y="15628"/>
                    <a:pt x="9241" y="18097"/>
                  </a:cubicBezTo>
                  <a:cubicBezTo>
                    <a:pt x="9474" y="20832"/>
                    <a:pt x="9575" y="23567"/>
                    <a:pt x="9908" y="26303"/>
                  </a:cubicBezTo>
                  <a:cubicBezTo>
                    <a:pt x="10275" y="29472"/>
                    <a:pt x="10976" y="32507"/>
                    <a:pt x="12243" y="35409"/>
                  </a:cubicBezTo>
                  <a:cubicBezTo>
                    <a:pt x="12297" y="35527"/>
                    <a:pt x="12392" y="35576"/>
                    <a:pt x="12490" y="35576"/>
                  </a:cubicBezTo>
                  <a:cubicBezTo>
                    <a:pt x="12699" y="35576"/>
                    <a:pt x="12923" y="35358"/>
                    <a:pt x="12810" y="35109"/>
                  </a:cubicBezTo>
                  <a:cubicBezTo>
                    <a:pt x="10442" y="29705"/>
                    <a:pt x="10342" y="23868"/>
                    <a:pt x="9841" y="18097"/>
                  </a:cubicBezTo>
                  <a:cubicBezTo>
                    <a:pt x="9641" y="15662"/>
                    <a:pt x="9374" y="13260"/>
                    <a:pt x="8641" y="10958"/>
                  </a:cubicBezTo>
                  <a:cubicBezTo>
                    <a:pt x="8007" y="8990"/>
                    <a:pt x="7073" y="7189"/>
                    <a:pt x="5872" y="5521"/>
                  </a:cubicBezTo>
                  <a:cubicBezTo>
                    <a:pt x="4404" y="3486"/>
                    <a:pt x="2570" y="1718"/>
                    <a:pt x="702" y="84"/>
                  </a:cubicBezTo>
                  <a:cubicBezTo>
                    <a:pt x="635" y="25"/>
                    <a:pt x="561"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8"/>
            <p:cNvSpPr/>
            <p:nvPr/>
          </p:nvSpPr>
          <p:spPr>
            <a:xfrm>
              <a:off x="8159489" y="4463672"/>
              <a:ext cx="54905" cy="89149"/>
            </a:xfrm>
            <a:custGeom>
              <a:avLst/>
              <a:gdLst/>
              <a:ahLst/>
              <a:cxnLst/>
              <a:rect l="l" t="t" r="r" b="b"/>
              <a:pathLst>
                <a:path w="2179" h="3538" extrusionOk="0">
                  <a:moveTo>
                    <a:pt x="1288" y="0"/>
                  </a:moveTo>
                  <a:cubicBezTo>
                    <a:pt x="15" y="0"/>
                    <a:pt x="176" y="2216"/>
                    <a:pt x="77" y="3037"/>
                  </a:cubicBezTo>
                  <a:cubicBezTo>
                    <a:pt x="44" y="3104"/>
                    <a:pt x="77" y="3137"/>
                    <a:pt x="77" y="3171"/>
                  </a:cubicBezTo>
                  <a:cubicBezTo>
                    <a:pt x="0" y="3324"/>
                    <a:pt x="159" y="3537"/>
                    <a:pt x="343" y="3537"/>
                  </a:cubicBezTo>
                  <a:cubicBezTo>
                    <a:pt x="398" y="3537"/>
                    <a:pt x="456" y="3518"/>
                    <a:pt x="511" y="3471"/>
                  </a:cubicBezTo>
                  <a:cubicBezTo>
                    <a:pt x="1244" y="2837"/>
                    <a:pt x="1845" y="2370"/>
                    <a:pt x="2078" y="1403"/>
                  </a:cubicBezTo>
                  <a:cubicBezTo>
                    <a:pt x="2178" y="836"/>
                    <a:pt x="2078" y="2"/>
                    <a:pt x="1344" y="2"/>
                  </a:cubicBezTo>
                  <a:cubicBezTo>
                    <a:pt x="1325" y="1"/>
                    <a:pt x="1306" y="0"/>
                    <a:pt x="1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8"/>
            <p:cNvSpPr/>
            <p:nvPr/>
          </p:nvSpPr>
          <p:spPr>
            <a:xfrm>
              <a:off x="8053845" y="4468005"/>
              <a:ext cx="86579" cy="46918"/>
            </a:xfrm>
            <a:custGeom>
              <a:avLst/>
              <a:gdLst/>
              <a:ahLst/>
              <a:cxnLst/>
              <a:rect l="l" t="t" r="r" b="b"/>
              <a:pathLst>
                <a:path w="3436" h="1862" extrusionOk="0">
                  <a:moveTo>
                    <a:pt x="1421" y="1"/>
                  </a:moveTo>
                  <a:cubicBezTo>
                    <a:pt x="946" y="1"/>
                    <a:pt x="519" y="153"/>
                    <a:pt x="300" y="564"/>
                  </a:cubicBezTo>
                  <a:cubicBezTo>
                    <a:pt x="0" y="1097"/>
                    <a:pt x="601" y="1598"/>
                    <a:pt x="1034" y="1765"/>
                  </a:cubicBezTo>
                  <a:cubicBezTo>
                    <a:pt x="1230" y="1833"/>
                    <a:pt x="1427" y="1862"/>
                    <a:pt x="1624" y="1862"/>
                  </a:cubicBezTo>
                  <a:cubicBezTo>
                    <a:pt x="2201" y="1862"/>
                    <a:pt x="2772" y="1613"/>
                    <a:pt x="3269" y="1364"/>
                  </a:cubicBezTo>
                  <a:cubicBezTo>
                    <a:pt x="3436" y="1264"/>
                    <a:pt x="3436" y="1131"/>
                    <a:pt x="3369" y="997"/>
                  </a:cubicBezTo>
                  <a:cubicBezTo>
                    <a:pt x="3436" y="897"/>
                    <a:pt x="3436" y="731"/>
                    <a:pt x="3303" y="630"/>
                  </a:cubicBezTo>
                  <a:cubicBezTo>
                    <a:pt x="2889" y="316"/>
                    <a:pt x="2105" y="1"/>
                    <a:pt x="14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8"/>
            <p:cNvSpPr/>
            <p:nvPr/>
          </p:nvSpPr>
          <p:spPr>
            <a:xfrm>
              <a:off x="8092495" y="4353366"/>
              <a:ext cx="52134" cy="86805"/>
            </a:xfrm>
            <a:custGeom>
              <a:avLst/>
              <a:gdLst/>
              <a:ahLst/>
              <a:cxnLst/>
              <a:rect l="l" t="t" r="r" b="b"/>
              <a:pathLst>
                <a:path w="2069" h="3445" extrusionOk="0">
                  <a:moveTo>
                    <a:pt x="1049" y="0"/>
                  </a:moveTo>
                  <a:cubicBezTo>
                    <a:pt x="500" y="0"/>
                    <a:pt x="261" y="641"/>
                    <a:pt x="167" y="1078"/>
                  </a:cubicBezTo>
                  <a:cubicBezTo>
                    <a:pt x="1" y="1878"/>
                    <a:pt x="134" y="2479"/>
                    <a:pt x="468" y="3179"/>
                  </a:cubicBezTo>
                  <a:cubicBezTo>
                    <a:pt x="534" y="3279"/>
                    <a:pt x="601" y="3312"/>
                    <a:pt x="701" y="3312"/>
                  </a:cubicBezTo>
                  <a:cubicBezTo>
                    <a:pt x="740" y="3390"/>
                    <a:pt x="812" y="3445"/>
                    <a:pt x="892" y="3445"/>
                  </a:cubicBezTo>
                  <a:cubicBezTo>
                    <a:pt x="950" y="3445"/>
                    <a:pt x="1012" y="3416"/>
                    <a:pt x="1068" y="3346"/>
                  </a:cubicBezTo>
                  <a:cubicBezTo>
                    <a:pt x="1535" y="2779"/>
                    <a:pt x="2069" y="2045"/>
                    <a:pt x="2002" y="1278"/>
                  </a:cubicBezTo>
                  <a:cubicBezTo>
                    <a:pt x="1969" y="777"/>
                    <a:pt x="1735" y="110"/>
                    <a:pt x="1168" y="10"/>
                  </a:cubicBezTo>
                  <a:cubicBezTo>
                    <a:pt x="1127" y="4"/>
                    <a:pt x="1087" y="0"/>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8"/>
            <p:cNvSpPr/>
            <p:nvPr/>
          </p:nvSpPr>
          <p:spPr>
            <a:xfrm>
              <a:off x="7991637" y="4373446"/>
              <a:ext cx="80733" cy="48404"/>
            </a:xfrm>
            <a:custGeom>
              <a:avLst/>
              <a:gdLst/>
              <a:ahLst/>
              <a:cxnLst/>
              <a:rect l="l" t="t" r="r" b="b"/>
              <a:pathLst>
                <a:path w="3204" h="1921" extrusionOk="0">
                  <a:moveTo>
                    <a:pt x="2084" y="0"/>
                  </a:moveTo>
                  <a:cubicBezTo>
                    <a:pt x="1874" y="0"/>
                    <a:pt x="1664" y="21"/>
                    <a:pt x="1468" y="47"/>
                  </a:cubicBezTo>
                  <a:cubicBezTo>
                    <a:pt x="935" y="114"/>
                    <a:pt x="368" y="314"/>
                    <a:pt x="201" y="881"/>
                  </a:cubicBezTo>
                  <a:cubicBezTo>
                    <a:pt x="1" y="1481"/>
                    <a:pt x="735" y="1848"/>
                    <a:pt x="1235" y="1915"/>
                  </a:cubicBezTo>
                  <a:cubicBezTo>
                    <a:pt x="1273" y="1919"/>
                    <a:pt x="1311" y="1920"/>
                    <a:pt x="1349" y="1920"/>
                  </a:cubicBezTo>
                  <a:cubicBezTo>
                    <a:pt x="2011" y="1920"/>
                    <a:pt x="2661" y="1389"/>
                    <a:pt x="3103" y="948"/>
                  </a:cubicBezTo>
                  <a:cubicBezTo>
                    <a:pt x="3203" y="814"/>
                    <a:pt x="3170" y="681"/>
                    <a:pt x="3103" y="581"/>
                  </a:cubicBezTo>
                  <a:cubicBezTo>
                    <a:pt x="3170" y="481"/>
                    <a:pt x="3170" y="314"/>
                    <a:pt x="3003" y="214"/>
                  </a:cubicBezTo>
                  <a:cubicBezTo>
                    <a:pt x="2739" y="51"/>
                    <a:pt x="2412"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8"/>
            <p:cNvSpPr/>
            <p:nvPr/>
          </p:nvSpPr>
          <p:spPr>
            <a:xfrm>
              <a:off x="8010231" y="4260999"/>
              <a:ext cx="36914" cy="74131"/>
            </a:xfrm>
            <a:custGeom>
              <a:avLst/>
              <a:gdLst/>
              <a:ahLst/>
              <a:cxnLst/>
              <a:rect l="l" t="t" r="r" b="b"/>
              <a:pathLst>
                <a:path w="1465" h="2942" extrusionOk="0">
                  <a:moveTo>
                    <a:pt x="669" y="1"/>
                  </a:moveTo>
                  <a:cubicBezTo>
                    <a:pt x="206" y="1"/>
                    <a:pt x="0" y="724"/>
                    <a:pt x="30" y="1108"/>
                  </a:cubicBezTo>
                  <a:cubicBezTo>
                    <a:pt x="63" y="1608"/>
                    <a:pt x="330" y="1975"/>
                    <a:pt x="497" y="2442"/>
                  </a:cubicBezTo>
                  <a:cubicBezTo>
                    <a:pt x="497" y="2475"/>
                    <a:pt x="497" y="2509"/>
                    <a:pt x="530" y="2575"/>
                  </a:cubicBezTo>
                  <a:cubicBezTo>
                    <a:pt x="428" y="2729"/>
                    <a:pt x="601" y="2942"/>
                    <a:pt x="792" y="2942"/>
                  </a:cubicBezTo>
                  <a:cubicBezTo>
                    <a:pt x="850" y="2942"/>
                    <a:pt x="910" y="2922"/>
                    <a:pt x="964" y="2876"/>
                  </a:cubicBezTo>
                  <a:cubicBezTo>
                    <a:pt x="1398" y="2509"/>
                    <a:pt x="1431" y="1841"/>
                    <a:pt x="1464" y="1308"/>
                  </a:cubicBezTo>
                  <a:cubicBezTo>
                    <a:pt x="1464" y="874"/>
                    <a:pt x="1331" y="207"/>
                    <a:pt x="864" y="40"/>
                  </a:cubicBezTo>
                  <a:cubicBezTo>
                    <a:pt x="795" y="13"/>
                    <a:pt x="730" y="1"/>
                    <a:pt x="6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8"/>
            <p:cNvSpPr/>
            <p:nvPr/>
          </p:nvSpPr>
          <p:spPr>
            <a:xfrm>
              <a:off x="7937845" y="4303554"/>
              <a:ext cx="68966" cy="47119"/>
            </a:xfrm>
            <a:custGeom>
              <a:avLst/>
              <a:gdLst/>
              <a:ahLst/>
              <a:cxnLst/>
              <a:rect l="l" t="t" r="r" b="b"/>
              <a:pathLst>
                <a:path w="2737" h="1870" extrusionOk="0">
                  <a:moveTo>
                    <a:pt x="1780" y="1"/>
                  </a:moveTo>
                  <a:cubicBezTo>
                    <a:pt x="960" y="1"/>
                    <a:pt x="26" y="432"/>
                    <a:pt x="1" y="1253"/>
                  </a:cubicBezTo>
                  <a:cubicBezTo>
                    <a:pt x="1" y="1704"/>
                    <a:pt x="430" y="1870"/>
                    <a:pt x="804" y="1870"/>
                  </a:cubicBezTo>
                  <a:cubicBezTo>
                    <a:pt x="873" y="1870"/>
                    <a:pt x="940" y="1864"/>
                    <a:pt x="1002" y="1854"/>
                  </a:cubicBezTo>
                  <a:cubicBezTo>
                    <a:pt x="1702" y="1787"/>
                    <a:pt x="2269" y="1187"/>
                    <a:pt x="2536" y="553"/>
                  </a:cubicBezTo>
                  <a:cubicBezTo>
                    <a:pt x="2703" y="453"/>
                    <a:pt x="2736" y="219"/>
                    <a:pt x="2536" y="152"/>
                  </a:cubicBezTo>
                  <a:cubicBezTo>
                    <a:pt x="2324" y="51"/>
                    <a:pt x="2059" y="1"/>
                    <a:pt x="1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8"/>
            <p:cNvSpPr/>
            <p:nvPr/>
          </p:nvSpPr>
          <p:spPr>
            <a:xfrm>
              <a:off x="7916001" y="4222802"/>
              <a:ext cx="62238" cy="61910"/>
            </a:xfrm>
            <a:custGeom>
              <a:avLst/>
              <a:gdLst/>
              <a:ahLst/>
              <a:cxnLst/>
              <a:rect l="l" t="t" r="r" b="b"/>
              <a:pathLst>
                <a:path w="2470" h="2457" extrusionOk="0">
                  <a:moveTo>
                    <a:pt x="798" y="0"/>
                  </a:moveTo>
                  <a:cubicBezTo>
                    <a:pt x="721" y="0"/>
                    <a:pt x="644" y="17"/>
                    <a:pt x="568" y="55"/>
                  </a:cubicBezTo>
                  <a:cubicBezTo>
                    <a:pt x="1" y="355"/>
                    <a:pt x="201" y="1123"/>
                    <a:pt x="534" y="1489"/>
                  </a:cubicBezTo>
                  <a:cubicBezTo>
                    <a:pt x="868" y="1923"/>
                    <a:pt x="1468" y="2390"/>
                    <a:pt x="2035" y="2390"/>
                  </a:cubicBezTo>
                  <a:cubicBezTo>
                    <a:pt x="2091" y="2435"/>
                    <a:pt x="2158" y="2457"/>
                    <a:pt x="2222" y="2457"/>
                  </a:cubicBezTo>
                  <a:cubicBezTo>
                    <a:pt x="2350" y="2457"/>
                    <a:pt x="2469" y="2368"/>
                    <a:pt x="2469" y="2190"/>
                  </a:cubicBezTo>
                  <a:cubicBezTo>
                    <a:pt x="2469" y="1690"/>
                    <a:pt x="2102" y="1123"/>
                    <a:pt x="1802" y="722"/>
                  </a:cubicBezTo>
                  <a:cubicBezTo>
                    <a:pt x="1579" y="443"/>
                    <a:pt x="1192" y="0"/>
                    <a:pt x="7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9" name="Google Shape;2099;p8"/>
          <p:cNvSpPr/>
          <p:nvPr/>
        </p:nvSpPr>
        <p:spPr>
          <a:xfrm>
            <a:off x="8040390" y="4399826"/>
            <a:ext cx="548046" cy="880098"/>
          </a:xfrm>
          <a:custGeom>
            <a:avLst/>
            <a:gdLst/>
            <a:ahLst/>
            <a:cxnLst/>
            <a:rect l="l" t="t" r="r" b="b"/>
            <a:pathLst>
              <a:path w="21750" h="34928" extrusionOk="0">
                <a:moveTo>
                  <a:pt x="20882" y="1"/>
                </a:moveTo>
                <a:cubicBezTo>
                  <a:pt x="15445" y="2503"/>
                  <a:pt x="8940" y="5204"/>
                  <a:pt x="5338" y="10308"/>
                </a:cubicBezTo>
                <a:cubicBezTo>
                  <a:pt x="1535" y="15745"/>
                  <a:pt x="0" y="20749"/>
                  <a:pt x="1201" y="27387"/>
                </a:cubicBezTo>
                <a:cubicBezTo>
                  <a:pt x="1635" y="29789"/>
                  <a:pt x="3370" y="32824"/>
                  <a:pt x="3269" y="34892"/>
                </a:cubicBezTo>
                <a:lnTo>
                  <a:pt x="3603" y="34792"/>
                </a:lnTo>
                <a:cubicBezTo>
                  <a:pt x="3958" y="34886"/>
                  <a:pt x="4367" y="34928"/>
                  <a:pt x="4813" y="34928"/>
                </a:cubicBezTo>
                <a:cubicBezTo>
                  <a:pt x="7383" y="34928"/>
                  <a:pt x="11181" y="33534"/>
                  <a:pt x="12943" y="32624"/>
                </a:cubicBezTo>
                <a:cubicBezTo>
                  <a:pt x="15878" y="31090"/>
                  <a:pt x="18180" y="29022"/>
                  <a:pt x="19581" y="26086"/>
                </a:cubicBezTo>
                <a:cubicBezTo>
                  <a:pt x="21749" y="21750"/>
                  <a:pt x="21416" y="16513"/>
                  <a:pt x="21116" y="11743"/>
                </a:cubicBezTo>
                <a:cubicBezTo>
                  <a:pt x="20882" y="7806"/>
                  <a:pt x="20248" y="3803"/>
                  <a:pt x="20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8"/>
          <p:cNvSpPr/>
          <p:nvPr/>
        </p:nvSpPr>
        <p:spPr>
          <a:xfrm>
            <a:off x="8033285" y="4463142"/>
            <a:ext cx="486035" cy="891563"/>
          </a:xfrm>
          <a:custGeom>
            <a:avLst/>
            <a:gdLst/>
            <a:ahLst/>
            <a:cxnLst/>
            <a:rect l="l" t="t" r="r" b="b"/>
            <a:pathLst>
              <a:path w="19289" h="35383" extrusionOk="0">
                <a:moveTo>
                  <a:pt x="18746" y="0"/>
                </a:moveTo>
                <a:cubicBezTo>
                  <a:pt x="18623" y="0"/>
                  <a:pt x="18503" y="65"/>
                  <a:pt x="18429" y="223"/>
                </a:cubicBezTo>
                <a:cubicBezTo>
                  <a:pt x="15960" y="5260"/>
                  <a:pt x="13625" y="10397"/>
                  <a:pt x="11524" y="15601"/>
                </a:cubicBezTo>
                <a:cubicBezTo>
                  <a:pt x="10456" y="18236"/>
                  <a:pt x="9489" y="20871"/>
                  <a:pt x="8522" y="23506"/>
                </a:cubicBezTo>
                <a:cubicBezTo>
                  <a:pt x="7788" y="25608"/>
                  <a:pt x="6787" y="27609"/>
                  <a:pt x="5486" y="29377"/>
                </a:cubicBezTo>
                <a:cubicBezTo>
                  <a:pt x="4018" y="31379"/>
                  <a:pt x="2217" y="33113"/>
                  <a:pt x="316" y="34681"/>
                </a:cubicBezTo>
                <a:cubicBezTo>
                  <a:pt x="1" y="34970"/>
                  <a:pt x="306" y="35383"/>
                  <a:pt x="645" y="35383"/>
                </a:cubicBezTo>
                <a:cubicBezTo>
                  <a:pt x="737" y="35383"/>
                  <a:pt x="831" y="35353"/>
                  <a:pt x="916" y="35281"/>
                </a:cubicBezTo>
                <a:cubicBezTo>
                  <a:pt x="4285" y="32446"/>
                  <a:pt x="7087" y="29210"/>
                  <a:pt x="8789" y="25141"/>
                </a:cubicBezTo>
                <a:cubicBezTo>
                  <a:pt x="9856" y="22572"/>
                  <a:pt x="10690" y="19904"/>
                  <a:pt x="11724" y="17335"/>
                </a:cubicBezTo>
                <a:cubicBezTo>
                  <a:pt x="12758" y="14667"/>
                  <a:pt x="13892" y="11998"/>
                  <a:pt x="15060" y="9396"/>
                </a:cubicBezTo>
                <a:cubicBezTo>
                  <a:pt x="16361" y="6428"/>
                  <a:pt x="17728" y="3525"/>
                  <a:pt x="19129" y="623"/>
                </a:cubicBezTo>
                <a:cubicBezTo>
                  <a:pt x="19289" y="304"/>
                  <a:pt x="19012" y="0"/>
                  <a:pt x="18746"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8"/>
          <p:cNvSpPr/>
          <p:nvPr/>
        </p:nvSpPr>
        <p:spPr>
          <a:xfrm>
            <a:off x="8361733" y="4537746"/>
            <a:ext cx="170033" cy="140577"/>
          </a:xfrm>
          <a:custGeom>
            <a:avLst/>
            <a:gdLst/>
            <a:ahLst/>
            <a:cxnLst/>
            <a:rect l="l" t="t" r="r" b="b"/>
            <a:pathLst>
              <a:path w="6748" h="5579" extrusionOk="0">
                <a:moveTo>
                  <a:pt x="521" y="0"/>
                </a:moveTo>
                <a:cubicBezTo>
                  <a:pt x="261" y="0"/>
                  <a:pt x="1" y="194"/>
                  <a:pt x="122" y="498"/>
                </a:cubicBezTo>
                <a:cubicBezTo>
                  <a:pt x="689" y="2066"/>
                  <a:pt x="1423" y="3600"/>
                  <a:pt x="1657" y="5268"/>
                </a:cubicBezTo>
                <a:cubicBezTo>
                  <a:pt x="1681" y="5483"/>
                  <a:pt x="1876" y="5578"/>
                  <a:pt x="2058" y="5578"/>
                </a:cubicBezTo>
                <a:cubicBezTo>
                  <a:pt x="2130" y="5578"/>
                  <a:pt x="2200" y="5563"/>
                  <a:pt x="2257" y="5535"/>
                </a:cubicBezTo>
                <a:cubicBezTo>
                  <a:pt x="3591" y="4901"/>
                  <a:pt x="4892" y="4200"/>
                  <a:pt x="6293" y="3733"/>
                </a:cubicBezTo>
                <a:cubicBezTo>
                  <a:pt x="6747" y="3582"/>
                  <a:pt x="6625" y="2910"/>
                  <a:pt x="6200" y="2910"/>
                </a:cubicBezTo>
                <a:cubicBezTo>
                  <a:pt x="6157" y="2910"/>
                  <a:pt x="6110" y="2917"/>
                  <a:pt x="6060" y="2933"/>
                </a:cubicBezTo>
                <a:cubicBezTo>
                  <a:pt x="4783" y="3368"/>
                  <a:pt x="3582" y="3980"/>
                  <a:pt x="2369" y="4549"/>
                </a:cubicBezTo>
                <a:lnTo>
                  <a:pt x="2369" y="4549"/>
                </a:lnTo>
                <a:cubicBezTo>
                  <a:pt x="2072" y="3079"/>
                  <a:pt x="1431" y="1698"/>
                  <a:pt x="923" y="264"/>
                </a:cubicBezTo>
                <a:cubicBezTo>
                  <a:pt x="857" y="81"/>
                  <a:pt x="689" y="0"/>
                  <a:pt x="52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8"/>
          <p:cNvSpPr/>
          <p:nvPr/>
        </p:nvSpPr>
        <p:spPr>
          <a:xfrm>
            <a:off x="8296729" y="4616986"/>
            <a:ext cx="236126" cy="182682"/>
          </a:xfrm>
          <a:custGeom>
            <a:avLst/>
            <a:gdLst/>
            <a:ahLst/>
            <a:cxnLst/>
            <a:rect l="l" t="t" r="r" b="b"/>
            <a:pathLst>
              <a:path w="9371" h="7250" extrusionOk="0">
                <a:moveTo>
                  <a:pt x="515" y="0"/>
                </a:moveTo>
                <a:cubicBezTo>
                  <a:pt x="262" y="0"/>
                  <a:pt x="0" y="201"/>
                  <a:pt x="100" y="522"/>
                </a:cubicBezTo>
                <a:cubicBezTo>
                  <a:pt x="668" y="2657"/>
                  <a:pt x="2002" y="4591"/>
                  <a:pt x="2235" y="6826"/>
                </a:cubicBezTo>
                <a:cubicBezTo>
                  <a:pt x="2269" y="7060"/>
                  <a:pt x="2435" y="7226"/>
                  <a:pt x="2669" y="7226"/>
                </a:cubicBezTo>
                <a:cubicBezTo>
                  <a:pt x="2844" y="7242"/>
                  <a:pt x="3018" y="7250"/>
                  <a:pt x="3192" y="7250"/>
                </a:cubicBezTo>
                <a:cubicBezTo>
                  <a:pt x="5241" y="7250"/>
                  <a:pt x="7221" y="6209"/>
                  <a:pt x="8973" y="5225"/>
                </a:cubicBezTo>
                <a:cubicBezTo>
                  <a:pt x="9371" y="4998"/>
                  <a:pt x="9117" y="4434"/>
                  <a:pt x="8745" y="4434"/>
                </a:cubicBezTo>
                <a:cubicBezTo>
                  <a:pt x="8679" y="4434"/>
                  <a:pt x="8610" y="4451"/>
                  <a:pt x="8540" y="4491"/>
                </a:cubicBezTo>
                <a:cubicBezTo>
                  <a:pt x="6914" y="5411"/>
                  <a:pt x="5091" y="6416"/>
                  <a:pt x="3174" y="6416"/>
                </a:cubicBezTo>
                <a:cubicBezTo>
                  <a:pt x="3121" y="6416"/>
                  <a:pt x="3069" y="6416"/>
                  <a:pt x="3016" y="6414"/>
                </a:cubicBezTo>
                <a:lnTo>
                  <a:pt x="3016" y="6414"/>
                </a:lnTo>
                <a:cubicBezTo>
                  <a:pt x="2680" y="4257"/>
                  <a:pt x="1466" y="2390"/>
                  <a:pt x="901" y="288"/>
                </a:cubicBezTo>
                <a:cubicBezTo>
                  <a:pt x="848" y="89"/>
                  <a:pt x="683" y="0"/>
                  <a:pt x="51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8"/>
          <p:cNvSpPr/>
          <p:nvPr/>
        </p:nvSpPr>
        <p:spPr>
          <a:xfrm>
            <a:off x="8214365" y="4704389"/>
            <a:ext cx="326207" cy="223502"/>
          </a:xfrm>
          <a:custGeom>
            <a:avLst/>
            <a:gdLst/>
            <a:ahLst/>
            <a:cxnLst/>
            <a:rect l="l" t="t" r="r" b="b"/>
            <a:pathLst>
              <a:path w="12946" h="8870" extrusionOk="0">
                <a:moveTo>
                  <a:pt x="515" y="1"/>
                </a:moveTo>
                <a:cubicBezTo>
                  <a:pt x="262" y="1"/>
                  <a:pt x="0" y="201"/>
                  <a:pt x="100" y="522"/>
                </a:cubicBezTo>
                <a:cubicBezTo>
                  <a:pt x="901" y="3324"/>
                  <a:pt x="2135" y="6026"/>
                  <a:pt x="3403" y="8661"/>
                </a:cubicBezTo>
                <a:cubicBezTo>
                  <a:pt x="3458" y="8800"/>
                  <a:pt x="3630" y="8869"/>
                  <a:pt x="3782" y="8869"/>
                </a:cubicBezTo>
                <a:cubicBezTo>
                  <a:pt x="3812" y="8869"/>
                  <a:pt x="3842" y="8867"/>
                  <a:pt x="3870" y="8861"/>
                </a:cubicBezTo>
                <a:cubicBezTo>
                  <a:pt x="6739" y="8094"/>
                  <a:pt x="9541" y="7127"/>
                  <a:pt x="12443" y="6559"/>
                </a:cubicBezTo>
                <a:cubicBezTo>
                  <a:pt x="12945" y="6465"/>
                  <a:pt x="12797" y="5750"/>
                  <a:pt x="12333" y="5750"/>
                </a:cubicBezTo>
                <a:cubicBezTo>
                  <a:pt x="12304" y="5750"/>
                  <a:pt x="12274" y="5753"/>
                  <a:pt x="12242" y="5759"/>
                </a:cubicBezTo>
                <a:cubicBezTo>
                  <a:pt x="9420" y="6304"/>
                  <a:pt x="6720" y="7220"/>
                  <a:pt x="3966" y="7971"/>
                </a:cubicBezTo>
                <a:lnTo>
                  <a:pt x="3966" y="7971"/>
                </a:lnTo>
                <a:cubicBezTo>
                  <a:pt x="2781" y="5466"/>
                  <a:pt x="1640" y="2954"/>
                  <a:pt x="901" y="288"/>
                </a:cubicBezTo>
                <a:cubicBezTo>
                  <a:pt x="848" y="89"/>
                  <a:pt x="683" y="1"/>
                  <a:pt x="515"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8"/>
          <p:cNvSpPr/>
          <p:nvPr/>
        </p:nvSpPr>
        <p:spPr>
          <a:xfrm>
            <a:off x="8148302" y="4871637"/>
            <a:ext cx="376299" cy="209668"/>
          </a:xfrm>
          <a:custGeom>
            <a:avLst/>
            <a:gdLst/>
            <a:ahLst/>
            <a:cxnLst/>
            <a:rect l="l" t="t" r="r" b="b"/>
            <a:pathLst>
              <a:path w="14934" h="8321" extrusionOk="0">
                <a:moveTo>
                  <a:pt x="511" y="1"/>
                </a:moveTo>
                <a:cubicBezTo>
                  <a:pt x="254" y="1"/>
                  <a:pt x="0" y="201"/>
                  <a:pt x="121" y="522"/>
                </a:cubicBezTo>
                <a:cubicBezTo>
                  <a:pt x="1021" y="3157"/>
                  <a:pt x="2689" y="5425"/>
                  <a:pt x="3690" y="8027"/>
                </a:cubicBezTo>
                <a:cubicBezTo>
                  <a:pt x="3771" y="8163"/>
                  <a:pt x="3919" y="8321"/>
                  <a:pt x="4097" y="8321"/>
                </a:cubicBezTo>
                <a:cubicBezTo>
                  <a:pt x="4138" y="8321"/>
                  <a:pt x="4180" y="8313"/>
                  <a:pt x="4224" y="8294"/>
                </a:cubicBezTo>
                <a:cubicBezTo>
                  <a:pt x="7626" y="6960"/>
                  <a:pt x="10795" y="4958"/>
                  <a:pt x="14431" y="4291"/>
                </a:cubicBezTo>
                <a:cubicBezTo>
                  <a:pt x="14933" y="4197"/>
                  <a:pt x="14756" y="3482"/>
                  <a:pt x="14288" y="3482"/>
                </a:cubicBezTo>
                <a:cubicBezTo>
                  <a:pt x="14259" y="3482"/>
                  <a:pt x="14229" y="3485"/>
                  <a:pt x="14197" y="3491"/>
                </a:cubicBezTo>
                <a:cubicBezTo>
                  <a:pt x="10680" y="4136"/>
                  <a:pt x="7599" y="6030"/>
                  <a:pt x="4322" y="7361"/>
                </a:cubicBezTo>
                <a:lnTo>
                  <a:pt x="4322" y="7361"/>
                </a:lnTo>
                <a:cubicBezTo>
                  <a:pt x="3336" y="4938"/>
                  <a:pt x="1772" y="2777"/>
                  <a:pt x="921" y="288"/>
                </a:cubicBezTo>
                <a:cubicBezTo>
                  <a:pt x="855" y="89"/>
                  <a:pt x="682" y="1"/>
                  <a:pt x="511"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8"/>
          <p:cNvSpPr/>
          <p:nvPr/>
        </p:nvSpPr>
        <p:spPr>
          <a:xfrm>
            <a:off x="8131598" y="5055187"/>
            <a:ext cx="235219" cy="149421"/>
          </a:xfrm>
          <a:custGeom>
            <a:avLst/>
            <a:gdLst/>
            <a:ahLst/>
            <a:cxnLst/>
            <a:rect l="l" t="t" r="r" b="b"/>
            <a:pathLst>
              <a:path w="9335" h="5930" extrusionOk="0">
                <a:moveTo>
                  <a:pt x="561" y="0"/>
                </a:moveTo>
                <a:cubicBezTo>
                  <a:pt x="287" y="0"/>
                  <a:pt x="0" y="289"/>
                  <a:pt x="183" y="609"/>
                </a:cubicBezTo>
                <a:cubicBezTo>
                  <a:pt x="984" y="2177"/>
                  <a:pt x="1317" y="3978"/>
                  <a:pt x="1851" y="5612"/>
                </a:cubicBezTo>
                <a:cubicBezTo>
                  <a:pt x="1906" y="5805"/>
                  <a:pt x="2075" y="5930"/>
                  <a:pt x="2264" y="5930"/>
                </a:cubicBezTo>
                <a:cubicBezTo>
                  <a:pt x="2303" y="5930"/>
                  <a:pt x="2344" y="5924"/>
                  <a:pt x="2385" y="5913"/>
                </a:cubicBezTo>
                <a:cubicBezTo>
                  <a:pt x="4653" y="5145"/>
                  <a:pt x="6688" y="3878"/>
                  <a:pt x="8889" y="2977"/>
                </a:cubicBezTo>
                <a:cubicBezTo>
                  <a:pt x="9335" y="2799"/>
                  <a:pt x="9225" y="2145"/>
                  <a:pt x="8842" y="2145"/>
                </a:cubicBezTo>
                <a:cubicBezTo>
                  <a:pt x="8795" y="2145"/>
                  <a:pt x="8744" y="2155"/>
                  <a:pt x="8689" y="2177"/>
                </a:cubicBezTo>
                <a:cubicBezTo>
                  <a:pt x="6583" y="3026"/>
                  <a:pt x="4654" y="4201"/>
                  <a:pt x="2540" y="4975"/>
                </a:cubicBezTo>
                <a:lnTo>
                  <a:pt x="2540" y="4975"/>
                </a:lnTo>
                <a:cubicBezTo>
                  <a:pt x="2025" y="3368"/>
                  <a:pt x="1679" y="1676"/>
                  <a:pt x="884" y="209"/>
                </a:cubicBezTo>
                <a:cubicBezTo>
                  <a:pt x="810" y="61"/>
                  <a:pt x="687" y="0"/>
                  <a:pt x="56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8"/>
          <p:cNvSpPr/>
          <p:nvPr/>
        </p:nvSpPr>
        <p:spPr>
          <a:xfrm>
            <a:off x="8172339" y="4788971"/>
            <a:ext cx="26911" cy="21040"/>
          </a:xfrm>
          <a:custGeom>
            <a:avLst/>
            <a:gdLst/>
            <a:ahLst/>
            <a:cxnLst/>
            <a:rect l="l" t="t" r="r" b="b"/>
            <a:pathLst>
              <a:path w="1068" h="835" extrusionOk="0">
                <a:moveTo>
                  <a:pt x="534" y="0"/>
                </a:moveTo>
                <a:cubicBezTo>
                  <a:pt x="1" y="0"/>
                  <a:pt x="1" y="834"/>
                  <a:pt x="534" y="834"/>
                </a:cubicBezTo>
                <a:cubicBezTo>
                  <a:pt x="1068" y="834"/>
                  <a:pt x="1068"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8"/>
          <p:cNvSpPr/>
          <p:nvPr/>
        </p:nvSpPr>
        <p:spPr>
          <a:xfrm>
            <a:off x="8142936" y="4816686"/>
            <a:ext cx="26079" cy="21040"/>
          </a:xfrm>
          <a:custGeom>
            <a:avLst/>
            <a:gdLst/>
            <a:ahLst/>
            <a:cxnLst/>
            <a:rect l="l" t="t" r="r" b="b"/>
            <a:pathLst>
              <a:path w="1035" h="835" extrusionOk="0">
                <a:moveTo>
                  <a:pt x="500" y="1"/>
                </a:moveTo>
                <a:cubicBezTo>
                  <a:pt x="0" y="1"/>
                  <a:pt x="0" y="835"/>
                  <a:pt x="500" y="835"/>
                </a:cubicBezTo>
                <a:cubicBezTo>
                  <a:pt x="1034" y="835"/>
                  <a:pt x="1034" y="1"/>
                  <a:pt x="500"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8"/>
          <p:cNvSpPr/>
          <p:nvPr/>
        </p:nvSpPr>
        <p:spPr>
          <a:xfrm>
            <a:off x="8131170" y="4767101"/>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8"/>
          <p:cNvSpPr/>
          <p:nvPr/>
        </p:nvSpPr>
        <p:spPr>
          <a:xfrm>
            <a:off x="8452210" y="4915024"/>
            <a:ext cx="26079" cy="21040"/>
          </a:xfrm>
          <a:custGeom>
            <a:avLst/>
            <a:gdLst/>
            <a:ahLst/>
            <a:cxnLst/>
            <a:rect l="l" t="t" r="r" b="b"/>
            <a:pathLst>
              <a:path w="1035" h="835" extrusionOk="0">
                <a:moveTo>
                  <a:pt x="534" y="1"/>
                </a:moveTo>
                <a:cubicBezTo>
                  <a:pt x="0" y="1"/>
                  <a:pt x="0" y="835"/>
                  <a:pt x="534" y="835"/>
                </a:cubicBezTo>
                <a:cubicBezTo>
                  <a:pt x="1035" y="835"/>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8"/>
          <p:cNvSpPr/>
          <p:nvPr/>
        </p:nvSpPr>
        <p:spPr>
          <a:xfrm>
            <a:off x="8419430" y="4940245"/>
            <a:ext cx="26079" cy="20208"/>
          </a:xfrm>
          <a:custGeom>
            <a:avLst/>
            <a:gdLst/>
            <a:ahLst/>
            <a:cxnLst/>
            <a:rect l="l" t="t" r="r" b="b"/>
            <a:pathLst>
              <a:path w="1035" h="802"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8"/>
          <p:cNvSpPr/>
          <p:nvPr/>
        </p:nvSpPr>
        <p:spPr>
          <a:xfrm>
            <a:off x="8326132" y="5156246"/>
            <a:ext cx="26079" cy="21040"/>
          </a:xfrm>
          <a:custGeom>
            <a:avLst/>
            <a:gdLst/>
            <a:ahLst/>
            <a:cxnLst/>
            <a:rect l="l" t="t" r="r" b="b"/>
            <a:pathLst>
              <a:path w="1035" h="835"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8"/>
          <p:cNvSpPr/>
          <p:nvPr/>
        </p:nvSpPr>
        <p:spPr>
          <a:xfrm>
            <a:off x="8290833" y="5183986"/>
            <a:ext cx="26079" cy="20183"/>
          </a:xfrm>
          <a:custGeom>
            <a:avLst/>
            <a:gdLst/>
            <a:ahLst/>
            <a:cxnLst/>
            <a:rect l="l" t="t" r="r" b="b"/>
            <a:pathLst>
              <a:path w="1035" h="801" extrusionOk="0">
                <a:moveTo>
                  <a:pt x="501" y="0"/>
                </a:moveTo>
                <a:cubicBezTo>
                  <a:pt x="1" y="0"/>
                  <a:pt x="1" y="801"/>
                  <a:pt x="501" y="801"/>
                </a:cubicBezTo>
                <a:cubicBezTo>
                  <a:pt x="1035" y="801"/>
                  <a:pt x="1035" y="0"/>
                  <a:pt x="501"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8"/>
          <p:cNvSpPr/>
          <p:nvPr/>
        </p:nvSpPr>
        <p:spPr>
          <a:xfrm>
            <a:off x="8284962" y="4748633"/>
            <a:ext cx="26079" cy="20183"/>
          </a:xfrm>
          <a:custGeom>
            <a:avLst/>
            <a:gdLst/>
            <a:ahLst/>
            <a:cxnLst/>
            <a:rect l="l" t="t" r="r" b="b"/>
            <a:pathLst>
              <a:path w="1035" h="801" extrusionOk="0">
                <a:moveTo>
                  <a:pt x="534" y="0"/>
                </a:moveTo>
                <a:cubicBezTo>
                  <a:pt x="0" y="0"/>
                  <a:pt x="0" y="801"/>
                  <a:pt x="534" y="801"/>
                </a:cubicBezTo>
                <a:cubicBezTo>
                  <a:pt x="1034" y="801"/>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8"/>
          <p:cNvSpPr/>
          <p:nvPr/>
        </p:nvSpPr>
        <p:spPr>
          <a:xfrm>
            <a:off x="8265638" y="4699023"/>
            <a:ext cx="26911" cy="20208"/>
          </a:xfrm>
          <a:custGeom>
            <a:avLst/>
            <a:gdLst/>
            <a:ahLst/>
            <a:cxnLst/>
            <a:rect l="l" t="t" r="r" b="b"/>
            <a:pathLst>
              <a:path w="1068" h="802" extrusionOk="0">
                <a:moveTo>
                  <a:pt x="534" y="1"/>
                </a:moveTo>
                <a:cubicBezTo>
                  <a:pt x="0" y="1"/>
                  <a:pt x="0" y="802"/>
                  <a:pt x="534" y="802"/>
                </a:cubicBezTo>
                <a:cubicBezTo>
                  <a:pt x="1068" y="802"/>
                  <a:pt x="1068"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8"/>
          <p:cNvSpPr/>
          <p:nvPr/>
        </p:nvSpPr>
        <p:spPr>
          <a:xfrm>
            <a:off x="8504314" y="4660373"/>
            <a:ext cx="26079" cy="21040"/>
          </a:xfrm>
          <a:custGeom>
            <a:avLst/>
            <a:gdLst/>
            <a:ahLst/>
            <a:cxnLst/>
            <a:rect l="l" t="t" r="r" b="b"/>
            <a:pathLst>
              <a:path w="1035" h="835" extrusionOk="0">
                <a:moveTo>
                  <a:pt x="534" y="1"/>
                </a:moveTo>
                <a:cubicBezTo>
                  <a:pt x="1" y="1"/>
                  <a:pt x="1" y="834"/>
                  <a:pt x="534" y="834"/>
                </a:cubicBezTo>
                <a:cubicBezTo>
                  <a:pt x="1035" y="834"/>
                  <a:pt x="1035"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8"/>
          <p:cNvSpPr/>
          <p:nvPr/>
        </p:nvSpPr>
        <p:spPr>
          <a:xfrm>
            <a:off x="8463144" y="4690633"/>
            <a:ext cx="26079" cy="21040"/>
          </a:xfrm>
          <a:custGeom>
            <a:avLst/>
            <a:gdLst/>
            <a:ahLst/>
            <a:cxnLst/>
            <a:rect l="l" t="t" r="r" b="b"/>
            <a:pathLst>
              <a:path w="1035" h="835" extrusionOk="0">
                <a:moveTo>
                  <a:pt x="534" y="0"/>
                </a:moveTo>
                <a:cubicBezTo>
                  <a:pt x="0" y="0"/>
                  <a:pt x="0" y="834"/>
                  <a:pt x="534" y="834"/>
                </a:cubicBezTo>
                <a:cubicBezTo>
                  <a:pt x="1034" y="834"/>
                  <a:pt x="1034" y="0"/>
                  <a:pt x="534"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8"/>
          <p:cNvSpPr/>
          <p:nvPr/>
        </p:nvSpPr>
        <p:spPr>
          <a:xfrm>
            <a:off x="8413560" y="4512450"/>
            <a:ext cx="26911" cy="21040"/>
          </a:xfrm>
          <a:custGeom>
            <a:avLst/>
            <a:gdLst/>
            <a:ahLst/>
            <a:cxnLst/>
            <a:rect l="l" t="t" r="r" b="b"/>
            <a:pathLst>
              <a:path w="1068" h="835" extrusionOk="0">
                <a:moveTo>
                  <a:pt x="534" y="1"/>
                </a:moveTo>
                <a:cubicBezTo>
                  <a:pt x="0" y="1"/>
                  <a:pt x="0" y="835"/>
                  <a:pt x="534" y="835"/>
                </a:cubicBezTo>
                <a:cubicBezTo>
                  <a:pt x="1067" y="835"/>
                  <a:pt x="1067" y="1"/>
                  <a:pt x="534" y="1"/>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8"/>
          <p:cNvSpPr/>
          <p:nvPr/>
        </p:nvSpPr>
        <p:spPr>
          <a:xfrm>
            <a:off x="8441275" y="4468761"/>
            <a:ext cx="26079" cy="21015"/>
          </a:xfrm>
          <a:custGeom>
            <a:avLst/>
            <a:gdLst/>
            <a:ahLst/>
            <a:cxnLst/>
            <a:rect l="l" t="t" r="r" b="b"/>
            <a:pathLst>
              <a:path w="1035" h="834" extrusionOk="0">
                <a:moveTo>
                  <a:pt x="535" y="0"/>
                </a:moveTo>
                <a:cubicBezTo>
                  <a:pt x="1" y="0"/>
                  <a:pt x="1" y="834"/>
                  <a:pt x="535" y="834"/>
                </a:cubicBezTo>
                <a:cubicBezTo>
                  <a:pt x="1035" y="834"/>
                  <a:pt x="1035" y="0"/>
                  <a:pt x="535" y="0"/>
                </a:cubicBezTo>
                <a:close/>
              </a:path>
            </a:pathLst>
          </a:custGeom>
          <a:solidFill>
            <a:srgbClr val="915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8"/>
          <p:cNvSpPr/>
          <p:nvPr/>
        </p:nvSpPr>
        <p:spPr>
          <a:xfrm>
            <a:off x="7531922" y="4421091"/>
            <a:ext cx="686128" cy="861024"/>
          </a:xfrm>
          <a:custGeom>
            <a:avLst/>
            <a:gdLst/>
            <a:ahLst/>
            <a:cxnLst/>
            <a:rect l="l" t="t" r="r" b="b"/>
            <a:pathLst>
              <a:path w="27230" h="34171" extrusionOk="0">
                <a:moveTo>
                  <a:pt x="3505" y="0"/>
                </a:moveTo>
                <a:cubicBezTo>
                  <a:pt x="783" y="0"/>
                  <a:pt x="671" y="2298"/>
                  <a:pt x="334" y="4961"/>
                </a:cubicBezTo>
                <a:cubicBezTo>
                  <a:pt x="100" y="7196"/>
                  <a:pt x="0" y="9498"/>
                  <a:pt x="100" y="11833"/>
                </a:cubicBezTo>
                <a:cubicBezTo>
                  <a:pt x="234" y="15102"/>
                  <a:pt x="2569" y="14168"/>
                  <a:pt x="5137" y="14868"/>
                </a:cubicBezTo>
                <a:cubicBezTo>
                  <a:pt x="9674" y="16169"/>
                  <a:pt x="3603" y="16402"/>
                  <a:pt x="1968" y="16636"/>
                </a:cubicBezTo>
                <a:cubicBezTo>
                  <a:pt x="100" y="16869"/>
                  <a:pt x="234" y="17103"/>
                  <a:pt x="334" y="18938"/>
                </a:cubicBezTo>
                <a:cubicBezTo>
                  <a:pt x="467" y="20472"/>
                  <a:pt x="467" y="21740"/>
                  <a:pt x="801" y="23141"/>
                </a:cubicBezTo>
                <a:cubicBezTo>
                  <a:pt x="1270" y="25416"/>
                  <a:pt x="2260" y="26170"/>
                  <a:pt x="3774" y="26170"/>
                </a:cubicBezTo>
                <a:cubicBezTo>
                  <a:pt x="4523" y="26170"/>
                  <a:pt x="5400" y="25985"/>
                  <a:pt x="6405" y="25709"/>
                </a:cubicBezTo>
                <a:cubicBezTo>
                  <a:pt x="6897" y="25545"/>
                  <a:pt x="8080" y="25036"/>
                  <a:pt x="8983" y="25036"/>
                </a:cubicBezTo>
                <a:cubicBezTo>
                  <a:pt x="9366" y="25036"/>
                  <a:pt x="9699" y="25127"/>
                  <a:pt x="9907" y="25376"/>
                </a:cubicBezTo>
                <a:cubicBezTo>
                  <a:pt x="11308" y="26743"/>
                  <a:pt x="8140" y="27444"/>
                  <a:pt x="7339" y="27811"/>
                </a:cubicBezTo>
                <a:cubicBezTo>
                  <a:pt x="5704" y="28378"/>
                  <a:pt x="3269" y="28978"/>
                  <a:pt x="5471" y="30713"/>
                </a:cubicBezTo>
                <a:cubicBezTo>
                  <a:pt x="6772" y="31547"/>
                  <a:pt x="8740" y="31647"/>
                  <a:pt x="10141" y="32014"/>
                </a:cubicBezTo>
                <a:cubicBezTo>
                  <a:pt x="12637" y="32669"/>
                  <a:pt x="17206" y="34171"/>
                  <a:pt x="19970" y="34171"/>
                </a:cubicBezTo>
                <a:cubicBezTo>
                  <a:pt x="20161" y="34171"/>
                  <a:pt x="20343" y="34164"/>
                  <a:pt x="20515" y="34148"/>
                </a:cubicBezTo>
                <a:cubicBezTo>
                  <a:pt x="22750" y="30212"/>
                  <a:pt x="23651" y="25709"/>
                  <a:pt x="25185" y="21506"/>
                </a:cubicBezTo>
                <a:cubicBezTo>
                  <a:pt x="25615" y="20340"/>
                  <a:pt x="27229" y="16408"/>
                  <a:pt x="25746" y="16408"/>
                </a:cubicBezTo>
                <a:cubicBezTo>
                  <a:pt x="25617" y="16408"/>
                  <a:pt x="25464" y="16438"/>
                  <a:pt x="25285" y="16503"/>
                </a:cubicBezTo>
                <a:cubicBezTo>
                  <a:pt x="23551" y="17203"/>
                  <a:pt x="22950" y="19772"/>
                  <a:pt x="20849" y="20339"/>
                </a:cubicBezTo>
                <a:cubicBezTo>
                  <a:pt x="19815" y="17803"/>
                  <a:pt x="24251" y="15702"/>
                  <a:pt x="23784" y="13133"/>
                </a:cubicBezTo>
                <a:cubicBezTo>
                  <a:pt x="23551" y="11366"/>
                  <a:pt x="19815" y="5895"/>
                  <a:pt x="17947" y="5661"/>
                </a:cubicBezTo>
                <a:cubicBezTo>
                  <a:pt x="17934" y="5661"/>
                  <a:pt x="17921" y="5660"/>
                  <a:pt x="17908" y="5660"/>
                </a:cubicBezTo>
                <a:cubicBezTo>
                  <a:pt x="16432" y="5660"/>
                  <a:pt x="14690" y="10734"/>
                  <a:pt x="13243" y="10734"/>
                </a:cubicBezTo>
                <a:cubicBezTo>
                  <a:pt x="13095" y="10734"/>
                  <a:pt x="12950" y="10681"/>
                  <a:pt x="12810" y="10565"/>
                </a:cubicBezTo>
                <a:cubicBezTo>
                  <a:pt x="11175" y="9264"/>
                  <a:pt x="14678" y="5094"/>
                  <a:pt x="14110" y="3560"/>
                </a:cubicBezTo>
                <a:cubicBezTo>
                  <a:pt x="13277" y="1358"/>
                  <a:pt x="6405" y="424"/>
                  <a:pt x="4303" y="57"/>
                </a:cubicBezTo>
                <a:cubicBezTo>
                  <a:pt x="4015" y="19"/>
                  <a:pt x="3749" y="0"/>
                  <a:pt x="35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8"/>
          <p:cNvSpPr/>
          <p:nvPr/>
        </p:nvSpPr>
        <p:spPr>
          <a:xfrm>
            <a:off x="7594759" y="4498038"/>
            <a:ext cx="483364" cy="881988"/>
          </a:xfrm>
          <a:custGeom>
            <a:avLst/>
            <a:gdLst/>
            <a:ahLst/>
            <a:cxnLst/>
            <a:rect l="l" t="t" r="r" b="b"/>
            <a:pathLst>
              <a:path w="19183" h="35003" extrusionOk="0">
                <a:moveTo>
                  <a:pt x="440" y="1"/>
                </a:moveTo>
                <a:cubicBezTo>
                  <a:pt x="225" y="1"/>
                  <a:pt x="0" y="237"/>
                  <a:pt x="142" y="473"/>
                </a:cubicBezTo>
                <a:cubicBezTo>
                  <a:pt x="5479" y="9179"/>
                  <a:pt x="10249" y="18185"/>
                  <a:pt x="15152" y="27125"/>
                </a:cubicBezTo>
                <a:cubicBezTo>
                  <a:pt x="16453" y="29560"/>
                  <a:pt x="17888" y="32062"/>
                  <a:pt x="18521" y="34797"/>
                </a:cubicBezTo>
                <a:cubicBezTo>
                  <a:pt x="18561" y="34941"/>
                  <a:pt x="18677" y="35003"/>
                  <a:pt x="18797" y="35003"/>
                </a:cubicBezTo>
                <a:cubicBezTo>
                  <a:pt x="18984" y="35003"/>
                  <a:pt x="19183" y="34854"/>
                  <a:pt x="19122" y="34630"/>
                </a:cubicBezTo>
                <a:cubicBezTo>
                  <a:pt x="18588" y="32262"/>
                  <a:pt x="17454" y="30060"/>
                  <a:pt x="16320" y="27959"/>
                </a:cubicBezTo>
                <a:cubicBezTo>
                  <a:pt x="15086" y="25724"/>
                  <a:pt x="13851" y="23456"/>
                  <a:pt x="12617" y="21221"/>
                </a:cubicBezTo>
                <a:cubicBezTo>
                  <a:pt x="10149" y="16684"/>
                  <a:pt x="7680" y="12148"/>
                  <a:pt x="5112" y="7678"/>
                </a:cubicBezTo>
                <a:cubicBezTo>
                  <a:pt x="3677" y="5143"/>
                  <a:pt x="2210" y="2641"/>
                  <a:pt x="675" y="139"/>
                </a:cubicBezTo>
                <a:cubicBezTo>
                  <a:pt x="617" y="41"/>
                  <a:pt x="529" y="1"/>
                  <a:pt x="44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8"/>
          <p:cNvSpPr/>
          <p:nvPr/>
        </p:nvSpPr>
        <p:spPr>
          <a:xfrm>
            <a:off x="7896449" y="5115051"/>
            <a:ext cx="139771" cy="133370"/>
          </a:xfrm>
          <a:custGeom>
            <a:avLst/>
            <a:gdLst/>
            <a:ahLst/>
            <a:cxnLst/>
            <a:rect l="l" t="t" r="r" b="b"/>
            <a:pathLst>
              <a:path w="5547" h="5293" extrusionOk="0">
                <a:moveTo>
                  <a:pt x="5251" y="1"/>
                </a:moveTo>
                <a:cubicBezTo>
                  <a:pt x="5096" y="1"/>
                  <a:pt x="4930" y="101"/>
                  <a:pt x="4913" y="301"/>
                </a:cubicBezTo>
                <a:cubicBezTo>
                  <a:pt x="4779" y="1569"/>
                  <a:pt x="4980" y="2936"/>
                  <a:pt x="4446" y="4137"/>
                </a:cubicBezTo>
                <a:cubicBezTo>
                  <a:pt x="4379" y="4304"/>
                  <a:pt x="4279" y="4504"/>
                  <a:pt x="4179" y="4604"/>
                </a:cubicBezTo>
                <a:cubicBezTo>
                  <a:pt x="4179" y="4637"/>
                  <a:pt x="4146" y="4637"/>
                  <a:pt x="4179" y="4637"/>
                </a:cubicBezTo>
                <a:cubicBezTo>
                  <a:pt x="4157" y="4649"/>
                  <a:pt x="4146" y="4652"/>
                  <a:pt x="4141" y="4652"/>
                </a:cubicBezTo>
                <a:cubicBezTo>
                  <a:pt x="4131" y="4652"/>
                  <a:pt x="4146" y="4637"/>
                  <a:pt x="4146" y="4637"/>
                </a:cubicBezTo>
                <a:lnTo>
                  <a:pt x="4146" y="4637"/>
                </a:lnTo>
                <a:cubicBezTo>
                  <a:pt x="4123" y="4649"/>
                  <a:pt x="4116" y="4652"/>
                  <a:pt x="4115" y="4652"/>
                </a:cubicBezTo>
                <a:cubicBezTo>
                  <a:pt x="4112" y="4652"/>
                  <a:pt x="4135" y="4637"/>
                  <a:pt x="4112" y="4637"/>
                </a:cubicBezTo>
                <a:cubicBezTo>
                  <a:pt x="4095" y="4637"/>
                  <a:pt x="4089" y="4640"/>
                  <a:pt x="4088" y="4642"/>
                </a:cubicBezTo>
                <a:lnTo>
                  <a:pt x="4088" y="4642"/>
                </a:lnTo>
                <a:cubicBezTo>
                  <a:pt x="4086" y="4641"/>
                  <a:pt x="4083" y="4639"/>
                  <a:pt x="4079" y="4637"/>
                </a:cubicBezTo>
                <a:cubicBezTo>
                  <a:pt x="3712" y="4537"/>
                  <a:pt x="3312" y="4204"/>
                  <a:pt x="2945" y="4004"/>
                </a:cubicBezTo>
                <a:cubicBezTo>
                  <a:pt x="2545" y="3803"/>
                  <a:pt x="2144" y="3637"/>
                  <a:pt x="1744" y="3437"/>
                </a:cubicBezTo>
                <a:cubicBezTo>
                  <a:pt x="1377" y="3203"/>
                  <a:pt x="977" y="2970"/>
                  <a:pt x="610" y="2736"/>
                </a:cubicBezTo>
                <a:cubicBezTo>
                  <a:pt x="546" y="2696"/>
                  <a:pt x="485" y="2678"/>
                  <a:pt x="428" y="2678"/>
                </a:cubicBezTo>
                <a:cubicBezTo>
                  <a:pt x="158" y="2678"/>
                  <a:pt x="0" y="3077"/>
                  <a:pt x="276" y="3270"/>
                </a:cubicBezTo>
                <a:cubicBezTo>
                  <a:pt x="1010" y="3737"/>
                  <a:pt x="1777" y="4137"/>
                  <a:pt x="2578" y="4537"/>
                </a:cubicBezTo>
                <a:cubicBezTo>
                  <a:pt x="3012" y="4737"/>
                  <a:pt x="3412" y="5138"/>
                  <a:pt x="3912" y="5271"/>
                </a:cubicBezTo>
                <a:cubicBezTo>
                  <a:pt x="3975" y="5286"/>
                  <a:pt x="4034" y="5292"/>
                  <a:pt x="4091" y="5292"/>
                </a:cubicBezTo>
                <a:cubicBezTo>
                  <a:pt x="4430" y="5292"/>
                  <a:pt x="4675" y="5052"/>
                  <a:pt x="4846" y="4737"/>
                </a:cubicBezTo>
                <a:cubicBezTo>
                  <a:pt x="5180" y="4137"/>
                  <a:pt x="5313" y="3503"/>
                  <a:pt x="5380" y="2803"/>
                </a:cubicBezTo>
                <a:cubicBezTo>
                  <a:pt x="5480" y="1969"/>
                  <a:pt x="5447" y="1135"/>
                  <a:pt x="5513" y="301"/>
                </a:cubicBezTo>
                <a:cubicBezTo>
                  <a:pt x="5547" y="101"/>
                  <a:pt x="5405" y="1"/>
                  <a:pt x="525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8"/>
          <p:cNvSpPr/>
          <p:nvPr/>
        </p:nvSpPr>
        <p:spPr>
          <a:xfrm>
            <a:off x="7788033" y="4912504"/>
            <a:ext cx="192736" cy="191829"/>
          </a:xfrm>
          <a:custGeom>
            <a:avLst/>
            <a:gdLst/>
            <a:ahLst/>
            <a:cxnLst/>
            <a:rect l="l" t="t" r="r" b="b"/>
            <a:pathLst>
              <a:path w="7649" h="7613" extrusionOk="0">
                <a:moveTo>
                  <a:pt x="7352" y="1"/>
                </a:moveTo>
                <a:cubicBezTo>
                  <a:pt x="7198" y="1"/>
                  <a:pt x="7031" y="101"/>
                  <a:pt x="7014" y="301"/>
                </a:cubicBezTo>
                <a:cubicBezTo>
                  <a:pt x="6759" y="2532"/>
                  <a:pt x="6352" y="4703"/>
                  <a:pt x="5909" y="6900"/>
                </a:cubicBezTo>
                <a:lnTo>
                  <a:pt x="5909" y="6900"/>
                </a:lnTo>
                <a:cubicBezTo>
                  <a:pt x="4040" y="6238"/>
                  <a:pt x="2158" y="5306"/>
                  <a:pt x="576" y="4104"/>
                </a:cubicBezTo>
                <a:cubicBezTo>
                  <a:pt x="524" y="4063"/>
                  <a:pt x="472" y="4046"/>
                  <a:pt x="421" y="4046"/>
                </a:cubicBezTo>
                <a:cubicBezTo>
                  <a:pt x="181" y="4046"/>
                  <a:pt x="0" y="4444"/>
                  <a:pt x="276" y="4637"/>
                </a:cubicBezTo>
                <a:cubicBezTo>
                  <a:pt x="1977" y="5938"/>
                  <a:pt x="4046" y="6906"/>
                  <a:pt x="6047" y="7606"/>
                </a:cubicBezTo>
                <a:cubicBezTo>
                  <a:pt x="6069" y="7610"/>
                  <a:pt x="6091" y="7613"/>
                  <a:pt x="6113" y="7613"/>
                </a:cubicBezTo>
                <a:cubicBezTo>
                  <a:pt x="6263" y="7613"/>
                  <a:pt x="6418" y="7518"/>
                  <a:pt x="6447" y="7373"/>
                </a:cubicBezTo>
                <a:cubicBezTo>
                  <a:pt x="6948" y="5038"/>
                  <a:pt x="7381" y="2669"/>
                  <a:pt x="7615" y="301"/>
                </a:cubicBezTo>
                <a:cubicBezTo>
                  <a:pt x="7648" y="101"/>
                  <a:pt x="7506" y="1"/>
                  <a:pt x="7352"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8"/>
          <p:cNvSpPr/>
          <p:nvPr/>
        </p:nvSpPr>
        <p:spPr>
          <a:xfrm>
            <a:off x="7708164" y="4730139"/>
            <a:ext cx="216295" cy="274023"/>
          </a:xfrm>
          <a:custGeom>
            <a:avLst/>
            <a:gdLst/>
            <a:ahLst/>
            <a:cxnLst/>
            <a:rect l="l" t="t" r="r" b="b"/>
            <a:pathLst>
              <a:path w="8584" h="10875" extrusionOk="0">
                <a:moveTo>
                  <a:pt x="8279" y="0"/>
                </a:moveTo>
                <a:cubicBezTo>
                  <a:pt x="8125" y="0"/>
                  <a:pt x="7966" y="100"/>
                  <a:pt x="7949" y="300"/>
                </a:cubicBezTo>
                <a:cubicBezTo>
                  <a:pt x="7822" y="3576"/>
                  <a:pt x="6907" y="6790"/>
                  <a:pt x="6908" y="10089"/>
                </a:cubicBezTo>
                <a:lnTo>
                  <a:pt x="6908" y="10089"/>
                </a:lnTo>
                <a:cubicBezTo>
                  <a:pt x="4786" y="9126"/>
                  <a:pt x="2597" y="8349"/>
                  <a:pt x="611" y="7139"/>
                </a:cubicBezTo>
                <a:cubicBezTo>
                  <a:pt x="560" y="7108"/>
                  <a:pt x="508" y="7094"/>
                  <a:pt x="460" y="7094"/>
                </a:cubicBezTo>
                <a:cubicBezTo>
                  <a:pt x="191" y="7094"/>
                  <a:pt x="0" y="7503"/>
                  <a:pt x="311" y="7672"/>
                </a:cubicBezTo>
                <a:cubicBezTo>
                  <a:pt x="2445" y="8973"/>
                  <a:pt x="4814" y="9774"/>
                  <a:pt x="7049" y="10841"/>
                </a:cubicBezTo>
                <a:cubicBezTo>
                  <a:pt x="7095" y="10864"/>
                  <a:pt x="7146" y="10875"/>
                  <a:pt x="7197" y="10875"/>
                </a:cubicBezTo>
                <a:cubicBezTo>
                  <a:pt x="7369" y="10875"/>
                  <a:pt x="7541" y="10754"/>
                  <a:pt x="7516" y="10574"/>
                </a:cubicBezTo>
                <a:cubicBezTo>
                  <a:pt x="7449" y="7105"/>
                  <a:pt x="8450" y="3736"/>
                  <a:pt x="8583" y="300"/>
                </a:cubicBezTo>
                <a:cubicBezTo>
                  <a:pt x="8583" y="100"/>
                  <a:pt x="8433" y="0"/>
                  <a:pt x="8279"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8"/>
          <p:cNvSpPr/>
          <p:nvPr/>
        </p:nvSpPr>
        <p:spPr>
          <a:xfrm>
            <a:off x="7722248" y="4724244"/>
            <a:ext cx="111423" cy="144533"/>
          </a:xfrm>
          <a:custGeom>
            <a:avLst/>
            <a:gdLst/>
            <a:ahLst/>
            <a:cxnLst/>
            <a:rect l="l" t="t" r="r" b="b"/>
            <a:pathLst>
              <a:path w="4422" h="5736" extrusionOk="0">
                <a:moveTo>
                  <a:pt x="4105" y="1"/>
                </a:moveTo>
                <a:cubicBezTo>
                  <a:pt x="3946" y="1"/>
                  <a:pt x="3788" y="101"/>
                  <a:pt x="3788" y="301"/>
                </a:cubicBezTo>
                <a:cubicBezTo>
                  <a:pt x="3788" y="1876"/>
                  <a:pt x="3588" y="3423"/>
                  <a:pt x="3373" y="4967"/>
                </a:cubicBezTo>
                <a:lnTo>
                  <a:pt x="3373" y="4967"/>
                </a:lnTo>
                <a:cubicBezTo>
                  <a:pt x="2458" y="4500"/>
                  <a:pt x="1580" y="3943"/>
                  <a:pt x="652" y="3537"/>
                </a:cubicBezTo>
                <a:cubicBezTo>
                  <a:pt x="604" y="3514"/>
                  <a:pt x="556" y="3505"/>
                  <a:pt x="510" y="3505"/>
                </a:cubicBezTo>
                <a:cubicBezTo>
                  <a:pt x="209" y="3505"/>
                  <a:pt x="0" y="3926"/>
                  <a:pt x="319" y="4070"/>
                </a:cubicBezTo>
                <a:cubicBezTo>
                  <a:pt x="1386" y="4571"/>
                  <a:pt x="2387" y="5238"/>
                  <a:pt x="3454" y="5705"/>
                </a:cubicBezTo>
                <a:cubicBezTo>
                  <a:pt x="3503" y="5724"/>
                  <a:pt x="3560" y="5735"/>
                  <a:pt x="3617" y="5735"/>
                </a:cubicBezTo>
                <a:cubicBezTo>
                  <a:pt x="3757" y="5735"/>
                  <a:pt x="3898" y="5670"/>
                  <a:pt x="3921" y="5505"/>
                </a:cubicBezTo>
                <a:cubicBezTo>
                  <a:pt x="4188" y="3803"/>
                  <a:pt x="4388" y="2069"/>
                  <a:pt x="4422" y="301"/>
                </a:cubicBezTo>
                <a:cubicBezTo>
                  <a:pt x="4422" y="101"/>
                  <a:pt x="4263" y="1"/>
                  <a:pt x="410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8"/>
          <p:cNvSpPr/>
          <p:nvPr/>
        </p:nvSpPr>
        <p:spPr>
          <a:xfrm>
            <a:off x="7612673" y="4568762"/>
            <a:ext cx="142845" cy="171091"/>
          </a:xfrm>
          <a:custGeom>
            <a:avLst/>
            <a:gdLst/>
            <a:ahLst/>
            <a:cxnLst/>
            <a:rect l="l" t="t" r="r" b="b"/>
            <a:pathLst>
              <a:path w="5669" h="6790" extrusionOk="0">
                <a:moveTo>
                  <a:pt x="5160" y="1"/>
                </a:moveTo>
                <a:cubicBezTo>
                  <a:pt x="5001" y="1"/>
                  <a:pt x="4851" y="101"/>
                  <a:pt x="4868" y="301"/>
                </a:cubicBezTo>
                <a:cubicBezTo>
                  <a:pt x="4993" y="2184"/>
                  <a:pt x="5030" y="4186"/>
                  <a:pt x="4617" y="6055"/>
                </a:cubicBezTo>
                <a:lnTo>
                  <a:pt x="4617" y="6055"/>
                </a:lnTo>
                <a:cubicBezTo>
                  <a:pt x="3266" y="5514"/>
                  <a:pt x="1838" y="5098"/>
                  <a:pt x="498" y="4537"/>
                </a:cubicBezTo>
                <a:cubicBezTo>
                  <a:pt x="462" y="4524"/>
                  <a:pt x="427" y="4518"/>
                  <a:pt x="395" y="4518"/>
                </a:cubicBezTo>
                <a:cubicBezTo>
                  <a:pt x="103" y="4518"/>
                  <a:pt x="1" y="5017"/>
                  <a:pt x="331" y="5138"/>
                </a:cubicBezTo>
                <a:cubicBezTo>
                  <a:pt x="1766" y="5738"/>
                  <a:pt x="3300" y="6172"/>
                  <a:pt x="4734" y="6772"/>
                </a:cubicBezTo>
                <a:cubicBezTo>
                  <a:pt x="4765" y="6784"/>
                  <a:pt x="4797" y="6790"/>
                  <a:pt x="4828" y="6790"/>
                </a:cubicBezTo>
                <a:cubicBezTo>
                  <a:pt x="4969" y="6790"/>
                  <a:pt x="5107" y="6681"/>
                  <a:pt x="5135" y="6572"/>
                </a:cubicBezTo>
                <a:cubicBezTo>
                  <a:pt x="5668" y="4537"/>
                  <a:pt x="5635" y="2369"/>
                  <a:pt x="5502" y="301"/>
                </a:cubicBezTo>
                <a:cubicBezTo>
                  <a:pt x="5485" y="101"/>
                  <a:pt x="5318" y="1"/>
                  <a:pt x="5160"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8"/>
          <p:cNvSpPr/>
          <p:nvPr/>
        </p:nvSpPr>
        <p:spPr>
          <a:xfrm>
            <a:off x="7590476" y="4515826"/>
            <a:ext cx="101999" cy="118529"/>
          </a:xfrm>
          <a:custGeom>
            <a:avLst/>
            <a:gdLst/>
            <a:ahLst/>
            <a:cxnLst/>
            <a:rect l="l" t="t" r="r" b="b"/>
            <a:pathLst>
              <a:path w="4048" h="4704" extrusionOk="0">
                <a:moveTo>
                  <a:pt x="3731" y="0"/>
                </a:moveTo>
                <a:cubicBezTo>
                  <a:pt x="3572" y="0"/>
                  <a:pt x="3414" y="100"/>
                  <a:pt x="3414" y="300"/>
                </a:cubicBezTo>
                <a:cubicBezTo>
                  <a:pt x="3414" y="1554"/>
                  <a:pt x="3443" y="2807"/>
                  <a:pt x="3253" y="4061"/>
                </a:cubicBezTo>
                <a:lnTo>
                  <a:pt x="3253" y="4061"/>
                </a:lnTo>
                <a:cubicBezTo>
                  <a:pt x="2335" y="4000"/>
                  <a:pt x="1404" y="3626"/>
                  <a:pt x="612" y="3169"/>
                </a:cubicBezTo>
                <a:cubicBezTo>
                  <a:pt x="561" y="3138"/>
                  <a:pt x="510" y="3125"/>
                  <a:pt x="461" y="3125"/>
                </a:cubicBezTo>
                <a:cubicBezTo>
                  <a:pt x="193" y="3125"/>
                  <a:pt x="1" y="3538"/>
                  <a:pt x="312" y="3736"/>
                </a:cubicBezTo>
                <a:cubicBezTo>
                  <a:pt x="1246" y="4270"/>
                  <a:pt x="2380" y="4670"/>
                  <a:pt x="3514" y="4703"/>
                </a:cubicBezTo>
                <a:cubicBezTo>
                  <a:pt x="3614" y="4703"/>
                  <a:pt x="3781" y="4603"/>
                  <a:pt x="3814" y="4470"/>
                </a:cubicBezTo>
                <a:cubicBezTo>
                  <a:pt x="4048" y="3102"/>
                  <a:pt x="4048" y="1701"/>
                  <a:pt x="4048" y="300"/>
                </a:cubicBezTo>
                <a:cubicBezTo>
                  <a:pt x="4048" y="100"/>
                  <a:pt x="3889" y="0"/>
                  <a:pt x="373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8"/>
          <p:cNvSpPr/>
          <p:nvPr/>
        </p:nvSpPr>
        <p:spPr>
          <a:xfrm>
            <a:off x="8034495" y="4736010"/>
            <a:ext cx="28624" cy="21871"/>
          </a:xfrm>
          <a:custGeom>
            <a:avLst/>
            <a:gdLst/>
            <a:ahLst/>
            <a:cxnLst/>
            <a:rect l="l" t="t" r="r" b="b"/>
            <a:pathLst>
              <a:path w="1136" h="868" extrusionOk="0">
                <a:moveTo>
                  <a:pt x="568" y="1"/>
                </a:moveTo>
                <a:cubicBezTo>
                  <a:pt x="1" y="1"/>
                  <a:pt x="1"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8"/>
          <p:cNvSpPr/>
          <p:nvPr/>
        </p:nvSpPr>
        <p:spPr>
          <a:xfrm>
            <a:off x="8005092" y="4700711"/>
            <a:ext cx="28599" cy="21871"/>
          </a:xfrm>
          <a:custGeom>
            <a:avLst/>
            <a:gdLst/>
            <a:ahLst/>
            <a:cxnLst/>
            <a:rect l="l" t="t" r="r" b="b"/>
            <a:pathLst>
              <a:path w="1135" h="868"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8"/>
          <p:cNvSpPr/>
          <p:nvPr/>
        </p:nvSpPr>
        <p:spPr>
          <a:xfrm>
            <a:off x="7993325" y="4750296"/>
            <a:ext cx="28599" cy="2189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8"/>
          <p:cNvSpPr/>
          <p:nvPr/>
        </p:nvSpPr>
        <p:spPr>
          <a:xfrm>
            <a:off x="7594104" y="4958738"/>
            <a:ext cx="28599" cy="21871"/>
          </a:xfrm>
          <a:custGeom>
            <a:avLst/>
            <a:gdLst/>
            <a:ahLst/>
            <a:cxnLst/>
            <a:rect l="l" t="t" r="r" b="b"/>
            <a:pathLst>
              <a:path w="1135"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8"/>
          <p:cNvSpPr/>
          <p:nvPr/>
        </p:nvSpPr>
        <p:spPr>
          <a:xfrm>
            <a:off x="7602519" y="4911673"/>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8"/>
          <p:cNvSpPr/>
          <p:nvPr/>
        </p:nvSpPr>
        <p:spPr>
          <a:xfrm>
            <a:off x="7649584" y="4946972"/>
            <a:ext cx="28599" cy="21871"/>
          </a:xfrm>
          <a:custGeom>
            <a:avLst/>
            <a:gdLst/>
            <a:ahLst/>
            <a:cxnLst/>
            <a:rect l="l" t="t" r="r" b="b"/>
            <a:pathLst>
              <a:path w="1135" h="868" extrusionOk="0">
                <a:moveTo>
                  <a:pt x="567" y="0"/>
                </a:moveTo>
                <a:cubicBezTo>
                  <a:pt x="0" y="0"/>
                  <a:pt x="0" y="868"/>
                  <a:pt x="567" y="868"/>
                </a:cubicBezTo>
                <a:cubicBezTo>
                  <a:pt x="1135" y="868"/>
                  <a:pt x="1135"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8"/>
          <p:cNvSpPr/>
          <p:nvPr/>
        </p:nvSpPr>
        <p:spPr>
          <a:xfrm>
            <a:off x="7720182" y="4477151"/>
            <a:ext cx="28599" cy="21871"/>
          </a:xfrm>
          <a:custGeom>
            <a:avLst/>
            <a:gdLst/>
            <a:ahLst/>
            <a:cxnLst/>
            <a:rect l="l" t="t" r="r" b="b"/>
            <a:pathLst>
              <a:path w="1135" h="868" extrusionOk="0">
                <a:moveTo>
                  <a:pt x="567" y="1"/>
                </a:moveTo>
                <a:cubicBezTo>
                  <a:pt x="0" y="1"/>
                  <a:pt x="0" y="868"/>
                  <a:pt x="567" y="868"/>
                </a:cubicBezTo>
                <a:cubicBezTo>
                  <a:pt x="1135" y="868"/>
                  <a:pt x="1135"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8"/>
          <p:cNvSpPr/>
          <p:nvPr/>
        </p:nvSpPr>
        <p:spPr>
          <a:xfrm>
            <a:off x="7688234" y="4462865"/>
            <a:ext cx="27768" cy="21871"/>
          </a:xfrm>
          <a:custGeom>
            <a:avLst/>
            <a:gdLst/>
            <a:ahLst/>
            <a:cxnLst/>
            <a:rect l="l" t="t" r="r" b="b"/>
            <a:pathLst>
              <a:path w="1102" h="868" extrusionOk="0">
                <a:moveTo>
                  <a:pt x="535" y="1"/>
                </a:moveTo>
                <a:cubicBezTo>
                  <a:pt x="1" y="1"/>
                  <a:pt x="1" y="868"/>
                  <a:pt x="535" y="868"/>
                </a:cubicBezTo>
                <a:cubicBezTo>
                  <a:pt x="1102" y="868"/>
                  <a:pt x="1102" y="1"/>
                  <a:pt x="535"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8"/>
          <p:cNvSpPr/>
          <p:nvPr/>
        </p:nvSpPr>
        <p:spPr>
          <a:xfrm>
            <a:off x="7564701" y="4641879"/>
            <a:ext cx="28599" cy="21871"/>
          </a:xfrm>
          <a:custGeom>
            <a:avLst/>
            <a:gdLst/>
            <a:ahLst/>
            <a:cxnLst/>
            <a:rect l="l" t="t" r="r" b="b"/>
            <a:pathLst>
              <a:path w="1135" h="868" extrusionOk="0">
                <a:moveTo>
                  <a:pt x="567" y="1"/>
                </a:moveTo>
                <a:cubicBezTo>
                  <a:pt x="0" y="1"/>
                  <a:pt x="0" y="868"/>
                  <a:pt x="567" y="868"/>
                </a:cubicBezTo>
                <a:cubicBezTo>
                  <a:pt x="1134" y="868"/>
                  <a:pt x="1134" y="1"/>
                  <a:pt x="567"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8"/>
          <p:cNvSpPr/>
          <p:nvPr/>
        </p:nvSpPr>
        <p:spPr>
          <a:xfrm>
            <a:off x="7564701" y="4671308"/>
            <a:ext cx="28599" cy="21871"/>
          </a:xfrm>
          <a:custGeom>
            <a:avLst/>
            <a:gdLst/>
            <a:ahLst/>
            <a:cxnLst/>
            <a:rect l="l" t="t" r="r" b="b"/>
            <a:pathLst>
              <a:path w="1135" h="868" extrusionOk="0">
                <a:moveTo>
                  <a:pt x="567" y="0"/>
                </a:moveTo>
                <a:cubicBezTo>
                  <a:pt x="0" y="0"/>
                  <a:pt x="0" y="867"/>
                  <a:pt x="567" y="867"/>
                </a:cubicBezTo>
                <a:cubicBezTo>
                  <a:pt x="1134" y="867"/>
                  <a:pt x="1134" y="0"/>
                  <a:pt x="567"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8"/>
          <p:cNvSpPr/>
          <p:nvPr/>
        </p:nvSpPr>
        <p:spPr>
          <a:xfrm>
            <a:off x="8005092" y="5011674"/>
            <a:ext cx="28599" cy="21897"/>
          </a:xfrm>
          <a:custGeom>
            <a:avLst/>
            <a:gdLst/>
            <a:ahLst/>
            <a:cxnLst/>
            <a:rect l="l" t="t" r="r" b="b"/>
            <a:pathLst>
              <a:path w="1135" h="869" extrusionOk="0">
                <a:moveTo>
                  <a:pt x="568" y="1"/>
                </a:moveTo>
                <a:cubicBezTo>
                  <a:pt x="0" y="1"/>
                  <a:pt x="0" y="868"/>
                  <a:pt x="568" y="868"/>
                </a:cubicBezTo>
                <a:cubicBezTo>
                  <a:pt x="1135" y="868"/>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8"/>
          <p:cNvSpPr/>
          <p:nvPr/>
        </p:nvSpPr>
        <p:spPr>
          <a:xfrm>
            <a:off x="7834468" y="5143623"/>
            <a:ext cx="28624" cy="22728"/>
          </a:xfrm>
          <a:custGeom>
            <a:avLst/>
            <a:gdLst/>
            <a:ahLst/>
            <a:cxnLst/>
            <a:rect l="l" t="t" r="r" b="b"/>
            <a:pathLst>
              <a:path w="1136" h="902" extrusionOk="0">
                <a:moveTo>
                  <a:pt x="568" y="1"/>
                </a:moveTo>
                <a:cubicBezTo>
                  <a:pt x="1" y="1"/>
                  <a:pt x="1" y="902"/>
                  <a:pt x="568" y="902"/>
                </a:cubicBezTo>
                <a:cubicBezTo>
                  <a:pt x="1135" y="902"/>
                  <a:pt x="1135" y="1"/>
                  <a:pt x="568"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8"/>
          <p:cNvSpPr/>
          <p:nvPr/>
        </p:nvSpPr>
        <p:spPr>
          <a:xfrm>
            <a:off x="7737819" y="4885621"/>
            <a:ext cx="28624" cy="21871"/>
          </a:xfrm>
          <a:custGeom>
            <a:avLst/>
            <a:gdLst/>
            <a:ahLst/>
            <a:cxnLst/>
            <a:rect l="l" t="t" r="r" b="b"/>
            <a:pathLst>
              <a:path w="1136" h="868" extrusionOk="0">
                <a:moveTo>
                  <a:pt x="568" y="0"/>
                </a:moveTo>
                <a:cubicBezTo>
                  <a:pt x="1" y="0"/>
                  <a:pt x="1" y="868"/>
                  <a:pt x="568" y="868"/>
                </a:cubicBezTo>
                <a:cubicBezTo>
                  <a:pt x="1135" y="868"/>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8"/>
          <p:cNvSpPr/>
          <p:nvPr/>
        </p:nvSpPr>
        <p:spPr>
          <a:xfrm>
            <a:off x="7958027" y="4864608"/>
            <a:ext cx="28599" cy="22703"/>
          </a:xfrm>
          <a:custGeom>
            <a:avLst/>
            <a:gdLst/>
            <a:ahLst/>
            <a:cxnLst/>
            <a:rect l="l" t="t" r="r" b="b"/>
            <a:pathLst>
              <a:path w="1135" h="901" extrusionOk="0">
                <a:moveTo>
                  <a:pt x="568" y="0"/>
                </a:moveTo>
                <a:cubicBezTo>
                  <a:pt x="0" y="0"/>
                  <a:pt x="0" y="901"/>
                  <a:pt x="568" y="901"/>
                </a:cubicBezTo>
                <a:cubicBezTo>
                  <a:pt x="1135" y="901"/>
                  <a:pt x="1135" y="0"/>
                  <a:pt x="56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1" name="Google Shape;2141;p8"/>
          <p:cNvGrpSpPr/>
          <p:nvPr/>
        </p:nvGrpSpPr>
        <p:grpSpPr>
          <a:xfrm rot="1693484">
            <a:off x="321857" y="3947644"/>
            <a:ext cx="1642206" cy="1598621"/>
            <a:chOff x="-181020" y="4253777"/>
            <a:chExt cx="1117161" cy="1087511"/>
          </a:xfrm>
        </p:grpSpPr>
        <p:sp>
          <p:nvSpPr>
            <p:cNvPr id="2142" name="Google Shape;2142;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8"/>
          <p:cNvGrpSpPr/>
          <p:nvPr/>
        </p:nvGrpSpPr>
        <p:grpSpPr>
          <a:xfrm>
            <a:off x="-56935" y="3543753"/>
            <a:ext cx="989843" cy="1327868"/>
            <a:chOff x="-168050" y="4195214"/>
            <a:chExt cx="719519" cy="965231"/>
          </a:xfrm>
        </p:grpSpPr>
        <p:sp>
          <p:nvSpPr>
            <p:cNvPr id="2157" name="Google Shape;2157;p8"/>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8"/>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8"/>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8"/>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8"/>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8"/>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8"/>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8"/>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8"/>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8"/>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8"/>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8"/>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8"/>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8"/>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8"/>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8"/>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8"/>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8"/>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8"/>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8"/>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8"/>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8"/>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8"/>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8"/>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8"/>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8"/>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8"/>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8"/>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8"/>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8"/>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8"/>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8"/>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8"/>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8"/>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8"/>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8"/>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8"/>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8"/>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8"/>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8"/>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8"/>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8"/>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8"/>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8"/>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8"/>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8"/>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8"/>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4" name="Google Shape;2204;p8"/>
          <p:cNvGrpSpPr/>
          <p:nvPr/>
        </p:nvGrpSpPr>
        <p:grpSpPr>
          <a:xfrm rot="-2320759">
            <a:off x="-519765" y="2824159"/>
            <a:ext cx="1127241" cy="1109424"/>
            <a:chOff x="-181020" y="4253777"/>
            <a:chExt cx="1117161" cy="1087511"/>
          </a:xfrm>
        </p:grpSpPr>
        <p:sp>
          <p:nvSpPr>
            <p:cNvPr id="2205" name="Google Shape;2205;p8"/>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8"/>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8"/>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8"/>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8"/>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8"/>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8"/>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8"/>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8"/>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8"/>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8"/>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8"/>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8"/>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8"/>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9" name="Google Shape;2219;p8"/>
          <p:cNvGrpSpPr/>
          <p:nvPr/>
        </p:nvGrpSpPr>
        <p:grpSpPr>
          <a:xfrm rot="5595891">
            <a:off x="-83121" y="4373088"/>
            <a:ext cx="1042216" cy="1046970"/>
            <a:chOff x="8276926" y="3750868"/>
            <a:chExt cx="1239162" cy="1244814"/>
          </a:xfrm>
        </p:grpSpPr>
        <p:sp>
          <p:nvSpPr>
            <p:cNvPr id="2220" name="Google Shape;2220;p8"/>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8"/>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8"/>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8"/>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8"/>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8"/>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8"/>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8"/>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8"/>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8"/>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8"/>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8"/>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8"/>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8"/>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8"/>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8"/>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8"/>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8"/>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8"/>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8"/>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8"/>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8"/>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8"/>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8"/>
            <p:cNvSpPr/>
            <p:nvPr/>
          </p:nvSpPr>
          <p:spPr>
            <a:xfrm>
              <a:off x="8902419" y="4681074"/>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8"/>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8"/>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8"/>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31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311"/>
        <p:cNvGrpSpPr/>
        <p:nvPr/>
      </p:nvGrpSpPr>
      <p:grpSpPr>
        <a:xfrm>
          <a:off x="0" y="0"/>
          <a:ext cx="0" cy="0"/>
          <a:chOff x="0" y="0"/>
          <a:chExt cx="0" cy="0"/>
        </a:xfrm>
      </p:grpSpPr>
      <p:sp>
        <p:nvSpPr>
          <p:cNvPr id="3312" name="Google Shape;3312;p13"/>
          <p:cNvSpPr txBox="1">
            <a:spLocks noGrp="1"/>
          </p:cNvSpPr>
          <p:nvPr>
            <p:ph type="title" hasCustomPrompt="1"/>
          </p:nvPr>
        </p:nvSpPr>
        <p:spPr>
          <a:xfrm>
            <a:off x="3365498"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3" name="Google Shape;3313;p13"/>
          <p:cNvSpPr txBox="1">
            <a:spLocks noGrp="1"/>
          </p:cNvSpPr>
          <p:nvPr>
            <p:ph type="subTitle" idx="1"/>
          </p:nvPr>
        </p:nvSpPr>
        <p:spPr>
          <a:xfrm>
            <a:off x="1424294" y="1567550"/>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4" name="Google Shape;3314;p13"/>
          <p:cNvSpPr txBox="1">
            <a:spLocks noGrp="1"/>
          </p:cNvSpPr>
          <p:nvPr>
            <p:ph type="subTitle" idx="2"/>
          </p:nvPr>
        </p:nvSpPr>
        <p:spPr>
          <a:xfrm>
            <a:off x="1414416" y="195314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5" name="Google Shape;3315;p13"/>
          <p:cNvSpPr txBox="1">
            <a:spLocks noGrp="1"/>
          </p:cNvSpPr>
          <p:nvPr>
            <p:ph type="title" idx="3" hasCustomPrompt="1"/>
          </p:nvPr>
        </p:nvSpPr>
        <p:spPr>
          <a:xfrm>
            <a:off x="651856"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16" name="Google Shape;3316;p13"/>
          <p:cNvSpPr txBox="1">
            <a:spLocks noGrp="1"/>
          </p:cNvSpPr>
          <p:nvPr>
            <p:ph type="subTitle" idx="4"/>
          </p:nvPr>
        </p:nvSpPr>
        <p:spPr>
          <a:xfrm>
            <a:off x="4155034" y="1567550"/>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7" name="Google Shape;3317;p13"/>
          <p:cNvSpPr txBox="1">
            <a:spLocks noGrp="1"/>
          </p:cNvSpPr>
          <p:nvPr>
            <p:ph type="subTitle" idx="5"/>
          </p:nvPr>
        </p:nvSpPr>
        <p:spPr>
          <a:xfrm>
            <a:off x="4145160" y="1950863"/>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18" name="Google Shape;3318;p13"/>
          <p:cNvSpPr txBox="1">
            <a:spLocks noGrp="1"/>
          </p:cNvSpPr>
          <p:nvPr>
            <p:ph type="subTitle" idx="6"/>
          </p:nvPr>
        </p:nvSpPr>
        <p:spPr>
          <a:xfrm>
            <a:off x="6880858" y="1567550"/>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19" name="Google Shape;3319;p13"/>
          <p:cNvSpPr txBox="1">
            <a:spLocks noGrp="1"/>
          </p:cNvSpPr>
          <p:nvPr>
            <p:ph type="subTitle" idx="7"/>
          </p:nvPr>
        </p:nvSpPr>
        <p:spPr>
          <a:xfrm>
            <a:off x="6870980" y="1955452"/>
            <a:ext cx="1662000" cy="70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0" name="Google Shape;3320;p13"/>
          <p:cNvSpPr txBox="1">
            <a:spLocks noGrp="1"/>
          </p:cNvSpPr>
          <p:nvPr>
            <p:ph type="title" idx="8" hasCustomPrompt="1"/>
          </p:nvPr>
        </p:nvSpPr>
        <p:spPr>
          <a:xfrm>
            <a:off x="6079089" y="1989337"/>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1" name="Google Shape;3321;p13"/>
          <p:cNvSpPr txBox="1">
            <a:spLocks noGrp="1"/>
          </p:cNvSpPr>
          <p:nvPr>
            <p:ph type="subTitle" idx="9"/>
          </p:nvPr>
        </p:nvSpPr>
        <p:spPr>
          <a:xfrm>
            <a:off x="1424294" y="2989064"/>
            <a:ext cx="19980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2" name="Google Shape;3322;p13"/>
          <p:cNvSpPr txBox="1">
            <a:spLocks noGrp="1"/>
          </p:cNvSpPr>
          <p:nvPr>
            <p:ph type="subTitle" idx="13"/>
          </p:nvPr>
        </p:nvSpPr>
        <p:spPr>
          <a:xfrm>
            <a:off x="1414416" y="3382945"/>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3" name="Google Shape;3323;p13"/>
          <p:cNvSpPr txBox="1">
            <a:spLocks noGrp="1"/>
          </p:cNvSpPr>
          <p:nvPr>
            <p:ph type="title" idx="14" hasCustomPrompt="1"/>
          </p:nvPr>
        </p:nvSpPr>
        <p:spPr>
          <a:xfrm>
            <a:off x="642539"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4" name="Google Shape;3324;p13"/>
          <p:cNvSpPr txBox="1">
            <a:spLocks noGrp="1"/>
          </p:cNvSpPr>
          <p:nvPr>
            <p:ph type="subTitle" idx="15"/>
          </p:nvPr>
        </p:nvSpPr>
        <p:spPr>
          <a:xfrm>
            <a:off x="4155034" y="2989064"/>
            <a:ext cx="19854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5" name="Google Shape;3325;p13"/>
          <p:cNvSpPr txBox="1">
            <a:spLocks noGrp="1"/>
          </p:cNvSpPr>
          <p:nvPr>
            <p:ph type="subTitle" idx="16"/>
          </p:nvPr>
        </p:nvSpPr>
        <p:spPr>
          <a:xfrm>
            <a:off x="4145160" y="3380682"/>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6" name="Google Shape;3326;p13"/>
          <p:cNvSpPr txBox="1">
            <a:spLocks noGrp="1"/>
          </p:cNvSpPr>
          <p:nvPr>
            <p:ph type="title" idx="17" hasCustomPrompt="1"/>
          </p:nvPr>
        </p:nvSpPr>
        <p:spPr>
          <a:xfrm>
            <a:off x="3365485"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27" name="Google Shape;3327;p13"/>
          <p:cNvSpPr txBox="1">
            <a:spLocks noGrp="1"/>
          </p:cNvSpPr>
          <p:nvPr>
            <p:ph type="subTitle" idx="18"/>
          </p:nvPr>
        </p:nvSpPr>
        <p:spPr>
          <a:xfrm>
            <a:off x="6880858" y="2989064"/>
            <a:ext cx="1972800" cy="5442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328" name="Google Shape;3328;p13"/>
          <p:cNvSpPr txBox="1">
            <a:spLocks noGrp="1"/>
          </p:cNvSpPr>
          <p:nvPr>
            <p:ph type="subTitle" idx="19"/>
          </p:nvPr>
        </p:nvSpPr>
        <p:spPr>
          <a:xfrm>
            <a:off x="6870980" y="3385241"/>
            <a:ext cx="1662000" cy="70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atin typeface="Nunito"/>
                <a:ea typeface="Nunito"/>
                <a:cs typeface="Nunito"/>
                <a:sym typeface="Nunito"/>
              </a:defRPr>
            </a:lvl1pPr>
            <a:lvl2pPr lvl="1" rtl="0">
              <a:lnSpc>
                <a:spcPct val="100000"/>
              </a:lnSpc>
              <a:spcBef>
                <a:spcPts val="0"/>
              </a:spcBef>
              <a:spcAft>
                <a:spcPts val="0"/>
              </a:spcAft>
              <a:buNone/>
              <a:defRPr sz="1400">
                <a:latin typeface="Nunito"/>
                <a:ea typeface="Nunito"/>
                <a:cs typeface="Nunito"/>
                <a:sym typeface="Nunito"/>
              </a:defRPr>
            </a:lvl2pPr>
            <a:lvl3pPr lvl="2" rtl="0">
              <a:lnSpc>
                <a:spcPct val="100000"/>
              </a:lnSpc>
              <a:spcBef>
                <a:spcPts val="0"/>
              </a:spcBef>
              <a:spcAft>
                <a:spcPts val="0"/>
              </a:spcAft>
              <a:buNone/>
              <a:defRPr sz="1400">
                <a:latin typeface="Nunito"/>
                <a:ea typeface="Nunito"/>
                <a:cs typeface="Nunito"/>
                <a:sym typeface="Nunito"/>
              </a:defRPr>
            </a:lvl3pPr>
            <a:lvl4pPr lvl="3" rtl="0">
              <a:lnSpc>
                <a:spcPct val="100000"/>
              </a:lnSpc>
              <a:spcBef>
                <a:spcPts val="0"/>
              </a:spcBef>
              <a:spcAft>
                <a:spcPts val="0"/>
              </a:spcAft>
              <a:buNone/>
              <a:defRPr sz="1400">
                <a:latin typeface="Nunito"/>
                <a:ea typeface="Nunito"/>
                <a:cs typeface="Nunito"/>
                <a:sym typeface="Nunito"/>
              </a:defRPr>
            </a:lvl4pPr>
            <a:lvl5pPr lvl="4" rtl="0">
              <a:lnSpc>
                <a:spcPct val="100000"/>
              </a:lnSpc>
              <a:spcBef>
                <a:spcPts val="0"/>
              </a:spcBef>
              <a:spcAft>
                <a:spcPts val="0"/>
              </a:spcAft>
              <a:buNone/>
              <a:defRPr sz="1400">
                <a:latin typeface="Nunito"/>
                <a:ea typeface="Nunito"/>
                <a:cs typeface="Nunito"/>
                <a:sym typeface="Nunito"/>
              </a:defRPr>
            </a:lvl5pPr>
            <a:lvl6pPr lvl="5" rtl="0">
              <a:lnSpc>
                <a:spcPct val="100000"/>
              </a:lnSpc>
              <a:spcBef>
                <a:spcPts val="0"/>
              </a:spcBef>
              <a:spcAft>
                <a:spcPts val="0"/>
              </a:spcAft>
              <a:buNone/>
              <a:defRPr sz="1400">
                <a:latin typeface="Nunito"/>
                <a:ea typeface="Nunito"/>
                <a:cs typeface="Nunito"/>
                <a:sym typeface="Nunito"/>
              </a:defRPr>
            </a:lvl6pPr>
            <a:lvl7pPr lvl="6" rtl="0">
              <a:lnSpc>
                <a:spcPct val="100000"/>
              </a:lnSpc>
              <a:spcBef>
                <a:spcPts val="0"/>
              </a:spcBef>
              <a:spcAft>
                <a:spcPts val="0"/>
              </a:spcAft>
              <a:buNone/>
              <a:defRPr sz="1400">
                <a:latin typeface="Nunito"/>
                <a:ea typeface="Nunito"/>
                <a:cs typeface="Nunito"/>
                <a:sym typeface="Nunito"/>
              </a:defRPr>
            </a:lvl7pPr>
            <a:lvl8pPr lvl="7" rtl="0">
              <a:lnSpc>
                <a:spcPct val="100000"/>
              </a:lnSpc>
              <a:spcBef>
                <a:spcPts val="0"/>
              </a:spcBef>
              <a:spcAft>
                <a:spcPts val="0"/>
              </a:spcAft>
              <a:buNone/>
              <a:defRPr sz="1400">
                <a:latin typeface="Nunito"/>
                <a:ea typeface="Nunito"/>
                <a:cs typeface="Nunito"/>
                <a:sym typeface="Nunito"/>
              </a:defRPr>
            </a:lvl8pPr>
            <a:lvl9pPr lvl="8" rtl="0">
              <a:lnSpc>
                <a:spcPct val="100000"/>
              </a:lnSpc>
              <a:spcBef>
                <a:spcPts val="0"/>
              </a:spcBef>
              <a:spcAft>
                <a:spcPts val="0"/>
              </a:spcAft>
              <a:buNone/>
              <a:defRPr sz="1400">
                <a:latin typeface="Nunito"/>
                <a:ea typeface="Nunito"/>
                <a:cs typeface="Nunito"/>
                <a:sym typeface="Nunito"/>
              </a:defRPr>
            </a:lvl9pPr>
          </a:lstStyle>
          <a:p>
            <a:endParaRPr/>
          </a:p>
        </p:txBody>
      </p:sp>
      <p:sp>
        <p:nvSpPr>
          <p:cNvPr id="3329" name="Google Shape;3329;p13"/>
          <p:cNvSpPr txBox="1">
            <a:spLocks noGrp="1"/>
          </p:cNvSpPr>
          <p:nvPr>
            <p:ph type="title" idx="20" hasCustomPrompt="1"/>
          </p:nvPr>
        </p:nvSpPr>
        <p:spPr>
          <a:xfrm>
            <a:off x="6079114" y="3394425"/>
            <a:ext cx="722400" cy="38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3330" name="Google Shape;3330;p13"/>
          <p:cNvSpPr txBox="1">
            <a:spLocks noGrp="1"/>
          </p:cNvSpPr>
          <p:nvPr>
            <p:ph type="title" idx="21"/>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331" name="Google Shape;3331;p13"/>
          <p:cNvGrpSpPr/>
          <p:nvPr/>
        </p:nvGrpSpPr>
        <p:grpSpPr>
          <a:xfrm>
            <a:off x="951464" y="4975059"/>
            <a:ext cx="123168" cy="110999"/>
            <a:chOff x="1167035" y="3887110"/>
            <a:chExt cx="161913" cy="145916"/>
          </a:xfrm>
        </p:grpSpPr>
        <p:sp>
          <p:nvSpPr>
            <p:cNvPr id="3332" name="Google Shape;3332;p13"/>
            <p:cNvSpPr/>
            <p:nvPr/>
          </p:nvSpPr>
          <p:spPr>
            <a:xfrm>
              <a:off x="1167035" y="398105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3"/>
            <p:cNvSpPr/>
            <p:nvPr/>
          </p:nvSpPr>
          <p:spPr>
            <a:xfrm>
              <a:off x="1219007" y="3887110"/>
              <a:ext cx="67974" cy="52006"/>
            </a:xfrm>
            <a:custGeom>
              <a:avLst/>
              <a:gdLst/>
              <a:ahLst/>
              <a:cxnLst/>
              <a:rect l="l" t="t" r="r" b="b"/>
              <a:pathLst>
                <a:path w="2269" h="1736" extrusionOk="0">
                  <a:moveTo>
                    <a:pt x="1135" y="1"/>
                  </a:moveTo>
                  <a:cubicBezTo>
                    <a:pt x="1" y="1"/>
                    <a:pt x="1" y="1735"/>
                    <a:pt x="1135" y="1735"/>
                  </a:cubicBezTo>
                  <a:cubicBezTo>
                    <a:pt x="2269" y="1735"/>
                    <a:pt x="2269" y="1"/>
                    <a:pt x="11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3"/>
            <p:cNvSpPr/>
            <p:nvPr/>
          </p:nvSpPr>
          <p:spPr>
            <a:xfrm>
              <a:off x="1260974" y="3981050"/>
              <a:ext cx="67974" cy="51976"/>
            </a:xfrm>
            <a:custGeom>
              <a:avLst/>
              <a:gdLst/>
              <a:ahLst/>
              <a:cxnLst/>
              <a:rect l="l" t="t" r="r" b="b"/>
              <a:pathLst>
                <a:path w="2269" h="1735" extrusionOk="0">
                  <a:moveTo>
                    <a:pt x="1135" y="0"/>
                  </a:moveTo>
                  <a:cubicBezTo>
                    <a:pt x="1" y="0"/>
                    <a:pt x="1"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13"/>
          <p:cNvGrpSpPr/>
          <p:nvPr/>
        </p:nvGrpSpPr>
        <p:grpSpPr>
          <a:xfrm>
            <a:off x="7468805" y="4918050"/>
            <a:ext cx="161913" cy="146905"/>
            <a:chOff x="7894217" y="3432112"/>
            <a:chExt cx="161913" cy="146905"/>
          </a:xfrm>
        </p:grpSpPr>
        <p:sp>
          <p:nvSpPr>
            <p:cNvPr id="3336" name="Google Shape;3336;p13"/>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13"/>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13"/>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39" name="Google Shape;3339;p13"/>
          <p:cNvSpPr/>
          <p:nvPr/>
        </p:nvSpPr>
        <p:spPr>
          <a:xfrm>
            <a:off x="5083100" y="4684525"/>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3"/>
          <p:cNvSpPr/>
          <p:nvPr/>
        </p:nvSpPr>
        <p:spPr>
          <a:xfrm flipH="1">
            <a:off x="-349675"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1" name="Google Shape;3341;p13"/>
          <p:cNvGrpSpPr/>
          <p:nvPr/>
        </p:nvGrpSpPr>
        <p:grpSpPr>
          <a:xfrm rot="-5400000">
            <a:off x="-132564" y="-271791"/>
            <a:ext cx="433159" cy="1122944"/>
            <a:chOff x="1823086" y="-208516"/>
            <a:chExt cx="433159" cy="1122944"/>
          </a:xfrm>
        </p:grpSpPr>
        <p:sp>
          <p:nvSpPr>
            <p:cNvPr id="3342" name="Google Shape;3342;p13"/>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3"/>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13"/>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13"/>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3"/>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3"/>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3"/>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3"/>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13"/>
          <p:cNvGrpSpPr/>
          <p:nvPr/>
        </p:nvGrpSpPr>
        <p:grpSpPr>
          <a:xfrm rot="-5400000">
            <a:off x="24451" y="-105807"/>
            <a:ext cx="438472" cy="1186732"/>
            <a:chOff x="904476" y="-243594"/>
            <a:chExt cx="438472" cy="1186732"/>
          </a:xfrm>
        </p:grpSpPr>
        <p:sp>
          <p:nvSpPr>
            <p:cNvPr id="3351" name="Google Shape;3351;p13"/>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3"/>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3"/>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3"/>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3"/>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3"/>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3"/>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3"/>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3"/>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3"/>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3"/>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3"/>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3"/>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3"/>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3"/>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3"/>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3"/>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3"/>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3"/>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13"/>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13"/>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3"/>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3"/>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3"/>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3"/>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3"/>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3"/>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8" name="Google Shape;3378;p13"/>
          <p:cNvGrpSpPr/>
          <p:nvPr/>
        </p:nvGrpSpPr>
        <p:grpSpPr>
          <a:xfrm>
            <a:off x="8087976" y="4410605"/>
            <a:ext cx="1157440" cy="740602"/>
            <a:chOff x="7750342" y="3926048"/>
            <a:chExt cx="1406709" cy="900099"/>
          </a:xfrm>
        </p:grpSpPr>
        <p:sp>
          <p:nvSpPr>
            <p:cNvPr id="3379" name="Google Shape;3379;p13"/>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13"/>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13"/>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13"/>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13"/>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13"/>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13"/>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13"/>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13"/>
          <p:cNvGrpSpPr/>
          <p:nvPr/>
        </p:nvGrpSpPr>
        <p:grpSpPr>
          <a:xfrm rot="-5400000">
            <a:off x="8351334" y="4458291"/>
            <a:ext cx="360400" cy="976219"/>
            <a:chOff x="7607455" y="4238363"/>
            <a:chExt cx="438017" cy="1186459"/>
          </a:xfrm>
        </p:grpSpPr>
        <p:sp>
          <p:nvSpPr>
            <p:cNvPr id="3388" name="Google Shape;3388;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2" name="Google Shape;3412;p13"/>
          <p:cNvGrpSpPr/>
          <p:nvPr/>
        </p:nvGrpSpPr>
        <p:grpSpPr>
          <a:xfrm rot="5400000">
            <a:off x="8327439" y="4544135"/>
            <a:ext cx="933472" cy="547264"/>
            <a:chOff x="8365864" y="2993835"/>
            <a:chExt cx="933472" cy="547264"/>
          </a:xfrm>
        </p:grpSpPr>
        <p:sp>
          <p:nvSpPr>
            <p:cNvPr id="3413" name="Google Shape;3413;p13"/>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3"/>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3"/>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3"/>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3"/>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3"/>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3"/>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0" name="Google Shape;3420;p13"/>
          <p:cNvGrpSpPr/>
          <p:nvPr/>
        </p:nvGrpSpPr>
        <p:grpSpPr>
          <a:xfrm>
            <a:off x="8459036" y="225599"/>
            <a:ext cx="875251" cy="663424"/>
            <a:chOff x="8118223" y="2202382"/>
            <a:chExt cx="1151949" cy="873156"/>
          </a:xfrm>
        </p:grpSpPr>
        <p:sp>
          <p:nvSpPr>
            <p:cNvPr id="3421" name="Google Shape;3421;p13"/>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3"/>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3"/>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3"/>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3"/>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13"/>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13"/>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3"/>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3"/>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3"/>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3"/>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3"/>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3"/>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3"/>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3"/>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3"/>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3"/>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3"/>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3"/>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3"/>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1" name="Google Shape;3441;p13"/>
          <p:cNvGrpSpPr/>
          <p:nvPr/>
        </p:nvGrpSpPr>
        <p:grpSpPr>
          <a:xfrm>
            <a:off x="-104830" y="4285622"/>
            <a:ext cx="849824" cy="827269"/>
            <a:chOff x="-181020" y="4253777"/>
            <a:chExt cx="1117161" cy="1087511"/>
          </a:xfrm>
        </p:grpSpPr>
        <p:sp>
          <p:nvSpPr>
            <p:cNvPr id="3442" name="Google Shape;3442;p13"/>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3"/>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3"/>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3"/>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3"/>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3"/>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3"/>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3"/>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3"/>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3"/>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3"/>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3"/>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3"/>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3"/>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56" name="Google Shape;3456;p13"/>
          <p:cNvGrpSpPr/>
          <p:nvPr/>
        </p:nvGrpSpPr>
        <p:grpSpPr>
          <a:xfrm>
            <a:off x="-94952" y="4072954"/>
            <a:ext cx="672463" cy="902105"/>
            <a:chOff x="-168050" y="4195214"/>
            <a:chExt cx="719519" cy="965231"/>
          </a:xfrm>
        </p:grpSpPr>
        <p:sp>
          <p:nvSpPr>
            <p:cNvPr id="3457" name="Google Shape;3457;p13"/>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3"/>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3"/>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3"/>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3"/>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3"/>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3"/>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3"/>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3"/>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3"/>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3"/>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3"/>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3"/>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3"/>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3"/>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3"/>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3"/>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3"/>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3"/>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3"/>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3"/>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3"/>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3"/>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3"/>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3"/>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3"/>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3"/>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3"/>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3"/>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3"/>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3"/>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3"/>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3"/>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3"/>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3"/>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3"/>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3"/>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3"/>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3"/>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3"/>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13"/>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13"/>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13"/>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3"/>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3"/>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3"/>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3"/>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4" name="Google Shape;3504;p13"/>
          <p:cNvGrpSpPr/>
          <p:nvPr/>
        </p:nvGrpSpPr>
        <p:grpSpPr>
          <a:xfrm>
            <a:off x="8267676" y="-256208"/>
            <a:ext cx="848507" cy="870171"/>
            <a:chOff x="7973149" y="-201092"/>
            <a:chExt cx="1116750" cy="1145263"/>
          </a:xfrm>
        </p:grpSpPr>
        <p:sp>
          <p:nvSpPr>
            <p:cNvPr id="3505" name="Google Shape;3505;p13"/>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3"/>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3"/>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3"/>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3"/>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3"/>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3"/>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3"/>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3"/>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3"/>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3"/>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3"/>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3"/>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3"/>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3"/>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3"/>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3"/>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3"/>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3"/>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3"/>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3"/>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3"/>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3"/>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13"/>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3"/>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3"/>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3"/>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3"/>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3"/>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3"/>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3"/>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3"/>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3"/>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3"/>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3"/>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3"/>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3"/>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3"/>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3"/>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3"/>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3"/>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3"/>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3"/>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3"/>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3"/>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3"/>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3"/>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3"/>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3"/>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3"/>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3"/>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3"/>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3"/>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3"/>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3"/>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3"/>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3"/>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3"/>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3"/>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3"/>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3"/>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6" name="Google Shape;3566;p13"/>
          <p:cNvGrpSpPr/>
          <p:nvPr/>
        </p:nvGrpSpPr>
        <p:grpSpPr>
          <a:xfrm rot="5400000">
            <a:off x="264480" y="4495133"/>
            <a:ext cx="333199" cy="902539"/>
            <a:chOff x="7607455" y="4238363"/>
            <a:chExt cx="438017" cy="1186459"/>
          </a:xfrm>
        </p:grpSpPr>
        <p:sp>
          <p:nvSpPr>
            <p:cNvPr id="3567" name="Google Shape;3567;p13"/>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3"/>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3"/>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3"/>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3"/>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3"/>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3"/>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3"/>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3"/>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3"/>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3"/>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3"/>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3"/>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3"/>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3"/>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3"/>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3"/>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3"/>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3"/>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3"/>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3"/>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3"/>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3"/>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3"/>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1" name="Google Shape;3591;p13"/>
          <p:cNvGrpSpPr/>
          <p:nvPr/>
        </p:nvGrpSpPr>
        <p:grpSpPr>
          <a:xfrm rot="-5400000">
            <a:off x="8113766" y="93879"/>
            <a:ext cx="161913" cy="145916"/>
            <a:chOff x="7737341" y="1046941"/>
            <a:chExt cx="161913" cy="145916"/>
          </a:xfrm>
        </p:grpSpPr>
        <p:sp>
          <p:nvSpPr>
            <p:cNvPr id="3592" name="Google Shape;3592;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5" name="Google Shape;3595;p13"/>
          <p:cNvGrpSpPr/>
          <p:nvPr/>
        </p:nvGrpSpPr>
        <p:grpSpPr>
          <a:xfrm>
            <a:off x="83666" y="105929"/>
            <a:ext cx="161913" cy="145916"/>
            <a:chOff x="7737341" y="1046941"/>
            <a:chExt cx="161913" cy="145916"/>
          </a:xfrm>
        </p:grpSpPr>
        <p:sp>
          <p:nvSpPr>
            <p:cNvPr id="3596" name="Google Shape;3596;p13"/>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3"/>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3"/>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ly Title 1">
  <p:cSld name="TITLE_ONLY_1">
    <p:spTree>
      <p:nvGrpSpPr>
        <p:cNvPr id="1" name="Shape 3599"/>
        <p:cNvGrpSpPr/>
        <p:nvPr/>
      </p:nvGrpSpPr>
      <p:grpSpPr>
        <a:xfrm>
          <a:off x="0" y="0"/>
          <a:ext cx="0" cy="0"/>
          <a:chOff x="0" y="0"/>
          <a:chExt cx="0" cy="0"/>
        </a:xfrm>
      </p:grpSpPr>
      <p:sp>
        <p:nvSpPr>
          <p:cNvPr id="3600" name="Google Shape;3600;p14"/>
          <p:cNvSpPr/>
          <p:nvPr/>
        </p:nvSpPr>
        <p:spPr>
          <a:xfrm flipH="1">
            <a:off x="730188" y="4685853"/>
            <a:ext cx="236942" cy="239507"/>
          </a:xfrm>
          <a:custGeom>
            <a:avLst/>
            <a:gdLst/>
            <a:ahLst/>
            <a:cxnLst/>
            <a:rect l="l" t="t" r="r" b="b"/>
            <a:pathLst>
              <a:path w="3695" h="3735" extrusionOk="0">
                <a:moveTo>
                  <a:pt x="1126" y="0"/>
                </a:moveTo>
                <a:lnTo>
                  <a:pt x="1099" y="1313"/>
                </a:lnTo>
                <a:lnTo>
                  <a:pt x="1" y="2034"/>
                </a:lnTo>
                <a:lnTo>
                  <a:pt x="1240" y="2469"/>
                </a:lnTo>
                <a:lnTo>
                  <a:pt x="1587" y="3734"/>
                </a:lnTo>
                <a:lnTo>
                  <a:pt x="2382" y="2689"/>
                </a:lnTo>
                <a:lnTo>
                  <a:pt x="3695" y="2749"/>
                </a:lnTo>
                <a:lnTo>
                  <a:pt x="2943" y="1670"/>
                </a:lnTo>
                <a:lnTo>
                  <a:pt x="3408" y="445"/>
                </a:lnTo>
                <a:lnTo>
                  <a:pt x="2152" y="822"/>
                </a:lnTo>
                <a:lnTo>
                  <a:pt x="11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4"/>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602" name="Google Shape;3602;p14"/>
          <p:cNvGrpSpPr/>
          <p:nvPr/>
        </p:nvGrpSpPr>
        <p:grpSpPr>
          <a:xfrm>
            <a:off x="122967" y="586966"/>
            <a:ext cx="161913" cy="145916"/>
            <a:chOff x="7737341" y="1046941"/>
            <a:chExt cx="161913" cy="145916"/>
          </a:xfrm>
        </p:grpSpPr>
        <p:sp>
          <p:nvSpPr>
            <p:cNvPr id="3603" name="Google Shape;3603;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06" name="Google Shape;3606;p14"/>
          <p:cNvSpPr/>
          <p:nvPr/>
        </p:nvSpPr>
        <p:spPr>
          <a:xfrm flipH="1">
            <a:off x="-254044" y="4684525"/>
            <a:ext cx="4225580"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4"/>
          <p:cNvSpPr/>
          <p:nvPr/>
        </p:nvSpPr>
        <p:spPr>
          <a:xfrm>
            <a:off x="6870409" y="-31000"/>
            <a:ext cx="2533901" cy="39567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8" name="Google Shape;3608;p14"/>
          <p:cNvGrpSpPr/>
          <p:nvPr/>
        </p:nvGrpSpPr>
        <p:grpSpPr>
          <a:xfrm rot="-3170136">
            <a:off x="181607" y="-532401"/>
            <a:ext cx="433156" cy="1122937"/>
            <a:chOff x="1823086" y="-208516"/>
            <a:chExt cx="433159" cy="1122944"/>
          </a:xfrm>
        </p:grpSpPr>
        <p:sp>
          <p:nvSpPr>
            <p:cNvPr id="3609" name="Google Shape;3609;p14"/>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4"/>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4"/>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4"/>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4"/>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4"/>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4"/>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4"/>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7" name="Google Shape;3617;p14"/>
          <p:cNvGrpSpPr/>
          <p:nvPr/>
        </p:nvGrpSpPr>
        <p:grpSpPr>
          <a:xfrm rot="-3170136">
            <a:off x="186666" y="-310142"/>
            <a:ext cx="438469" cy="1186724"/>
            <a:chOff x="904476" y="-243594"/>
            <a:chExt cx="438472" cy="1186732"/>
          </a:xfrm>
        </p:grpSpPr>
        <p:sp>
          <p:nvSpPr>
            <p:cNvPr id="3618" name="Google Shape;3618;p14"/>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4"/>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4"/>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4"/>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4"/>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4"/>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4"/>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4"/>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4"/>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4"/>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4"/>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4"/>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4"/>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4"/>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4"/>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4"/>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4"/>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4"/>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4"/>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4"/>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4"/>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4"/>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4"/>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4"/>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4"/>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4"/>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4"/>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5" name="Google Shape;3645;p14"/>
          <p:cNvGrpSpPr/>
          <p:nvPr/>
        </p:nvGrpSpPr>
        <p:grpSpPr>
          <a:xfrm rot="-2429099" flipH="1">
            <a:off x="-434499" y="4085222"/>
            <a:ext cx="1157436" cy="740599"/>
            <a:chOff x="7750342" y="3926048"/>
            <a:chExt cx="1406709" cy="900099"/>
          </a:xfrm>
        </p:grpSpPr>
        <p:sp>
          <p:nvSpPr>
            <p:cNvPr id="3646" name="Google Shape;3646;p14"/>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4"/>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4"/>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4"/>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4"/>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4"/>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4"/>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4"/>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4" name="Google Shape;3654;p14"/>
          <p:cNvGrpSpPr/>
          <p:nvPr/>
        </p:nvGrpSpPr>
        <p:grpSpPr>
          <a:xfrm rot="5400000">
            <a:off x="430889" y="4458291"/>
            <a:ext cx="360400" cy="976219"/>
            <a:chOff x="7607455" y="4238363"/>
            <a:chExt cx="438017" cy="1186459"/>
          </a:xfrm>
        </p:grpSpPr>
        <p:sp>
          <p:nvSpPr>
            <p:cNvPr id="3655" name="Google Shape;3655;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9" name="Google Shape;3679;p14"/>
          <p:cNvGrpSpPr/>
          <p:nvPr/>
        </p:nvGrpSpPr>
        <p:grpSpPr>
          <a:xfrm rot="-5400000" flipH="1">
            <a:off x="-206276" y="4544135"/>
            <a:ext cx="933472" cy="547264"/>
            <a:chOff x="8365864" y="2993835"/>
            <a:chExt cx="933472" cy="547264"/>
          </a:xfrm>
        </p:grpSpPr>
        <p:sp>
          <p:nvSpPr>
            <p:cNvPr id="3680" name="Google Shape;3680;p14"/>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4"/>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4"/>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4"/>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4"/>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4"/>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4"/>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7" name="Google Shape;3687;p14"/>
          <p:cNvGrpSpPr/>
          <p:nvPr/>
        </p:nvGrpSpPr>
        <p:grpSpPr>
          <a:xfrm>
            <a:off x="8354557" y="450816"/>
            <a:ext cx="875251" cy="663424"/>
            <a:chOff x="8118223" y="2202382"/>
            <a:chExt cx="1151949" cy="873156"/>
          </a:xfrm>
        </p:grpSpPr>
        <p:sp>
          <p:nvSpPr>
            <p:cNvPr id="3688" name="Google Shape;3688;p14"/>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4"/>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4"/>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4"/>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4"/>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4"/>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4"/>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4"/>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4"/>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4"/>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4"/>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4"/>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4"/>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4"/>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4"/>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4"/>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4"/>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4"/>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4"/>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4"/>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14"/>
          <p:cNvGrpSpPr/>
          <p:nvPr/>
        </p:nvGrpSpPr>
        <p:grpSpPr>
          <a:xfrm flipH="1">
            <a:off x="8309641" y="4285622"/>
            <a:ext cx="849824" cy="827269"/>
            <a:chOff x="-181020" y="4253777"/>
            <a:chExt cx="1117161" cy="1087511"/>
          </a:xfrm>
        </p:grpSpPr>
        <p:sp>
          <p:nvSpPr>
            <p:cNvPr id="3709" name="Google Shape;3709;p14"/>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4"/>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4"/>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4"/>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4"/>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4"/>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4"/>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4"/>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4"/>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4"/>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4"/>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4"/>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4"/>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4"/>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23" name="Google Shape;3723;p14"/>
          <p:cNvGrpSpPr/>
          <p:nvPr/>
        </p:nvGrpSpPr>
        <p:grpSpPr>
          <a:xfrm>
            <a:off x="8163198" y="-30991"/>
            <a:ext cx="848507" cy="870171"/>
            <a:chOff x="7973149" y="-201092"/>
            <a:chExt cx="1116750" cy="1145263"/>
          </a:xfrm>
        </p:grpSpPr>
        <p:sp>
          <p:nvSpPr>
            <p:cNvPr id="3724" name="Google Shape;3724;p14"/>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4"/>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4"/>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4"/>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4"/>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4"/>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4"/>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4"/>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4"/>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4"/>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4"/>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4"/>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4"/>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4"/>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4"/>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4"/>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4"/>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4"/>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4"/>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4"/>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4"/>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4"/>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4"/>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4"/>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4"/>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4"/>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4"/>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4"/>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4"/>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4"/>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4"/>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4"/>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4"/>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4"/>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4"/>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4"/>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4"/>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4"/>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4"/>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4"/>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4"/>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4"/>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4"/>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4"/>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4"/>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4"/>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4"/>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4"/>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4"/>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4"/>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4"/>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4"/>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4"/>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4"/>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4"/>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4"/>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4"/>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4"/>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4"/>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4"/>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4"/>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5" name="Google Shape;3785;p14"/>
          <p:cNvGrpSpPr/>
          <p:nvPr/>
        </p:nvGrpSpPr>
        <p:grpSpPr>
          <a:xfrm rot="-5400000" flipH="1">
            <a:off x="8456956" y="4495133"/>
            <a:ext cx="333199" cy="902539"/>
            <a:chOff x="7607455" y="4238363"/>
            <a:chExt cx="438017" cy="1186459"/>
          </a:xfrm>
        </p:grpSpPr>
        <p:sp>
          <p:nvSpPr>
            <p:cNvPr id="3786" name="Google Shape;3786;p14"/>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4"/>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4"/>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4"/>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4"/>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4"/>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4"/>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4"/>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4"/>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4"/>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4"/>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4"/>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4"/>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4"/>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4"/>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4"/>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4"/>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4"/>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4"/>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4"/>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4"/>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4"/>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4"/>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4"/>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14"/>
          <p:cNvGrpSpPr/>
          <p:nvPr/>
        </p:nvGrpSpPr>
        <p:grpSpPr>
          <a:xfrm rot="-5400000">
            <a:off x="8009287" y="319096"/>
            <a:ext cx="161913" cy="145916"/>
            <a:chOff x="7737341" y="1046941"/>
            <a:chExt cx="161913" cy="145916"/>
          </a:xfrm>
        </p:grpSpPr>
        <p:sp>
          <p:nvSpPr>
            <p:cNvPr id="3811" name="Google Shape;3811;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4" name="Google Shape;3814;p14"/>
          <p:cNvGrpSpPr/>
          <p:nvPr/>
        </p:nvGrpSpPr>
        <p:grpSpPr>
          <a:xfrm>
            <a:off x="8711217" y="4427216"/>
            <a:ext cx="161913" cy="145916"/>
            <a:chOff x="7737341" y="1046941"/>
            <a:chExt cx="161913" cy="145916"/>
          </a:xfrm>
        </p:grpSpPr>
        <p:sp>
          <p:nvSpPr>
            <p:cNvPr id="3815" name="Google Shape;3815;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8" name="Google Shape;3818;p14"/>
          <p:cNvGrpSpPr/>
          <p:nvPr/>
        </p:nvGrpSpPr>
        <p:grpSpPr>
          <a:xfrm>
            <a:off x="8147742" y="4496916"/>
            <a:ext cx="161913" cy="145916"/>
            <a:chOff x="7737341" y="1046941"/>
            <a:chExt cx="161913" cy="145916"/>
          </a:xfrm>
        </p:grpSpPr>
        <p:sp>
          <p:nvSpPr>
            <p:cNvPr id="3819" name="Google Shape;3819;p14"/>
            <p:cNvSpPr/>
            <p:nvPr/>
          </p:nvSpPr>
          <p:spPr>
            <a:xfrm>
              <a:off x="7737341" y="1140882"/>
              <a:ext cx="67974" cy="51976"/>
            </a:xfrm>
            <a:custGeom>
              <a:avLst/>
              <a:gdLst/>
              <a:ahLst/>
              <a:cxnLst/>
              <a:rect l="l" t="t" r="r" b="b"/>
              <a:pathLst>
                <a:path w="2269" h="1735" extrusionOk="0">
                  <a:moveTo>
                    <a:pt x="1135" y="0"/>
                  </a:moveTo>
                  <a:cubicBezTo>
                    <a:pt x="0" y="0"/>
                    <a:pt x="0" y="1735"/>
                    <a:pt x="1135" y="1735"/>
                  </a:cubicBezTo>
                  <a:cubicBezTo>
                    <a:pt x="2269" y="1735"/>
                    <a:pt x="2269" y="0"/>
                    <a:pt x="1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4"/>
            <p:cNvSpPr/>
            <p:nvPr/>
          </p:nvSpPr>
          <p:spPr>
            <a:xfrm>
              <a:off x="7789314" y="1046941"/>
              <a:ext cx="67974" cy="52006"/>
            </a:xfrm>
            <a:custGeom>
              <a:avLst/>
              <a:gdLst/>
              <a:ahLst/>
              <a:cxnLst/>
              <a:rect l="l" t="t" r="r" b="b"/>
              <a:pathLst>
                <a:path w="2269" h="1736"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4"/>
            <p:cNvSpPr/>
            <p:nvPr/>
          </p:nvSpPr>
          <p:spPr>
            <a:xfrm>
              <a:off x="7831281" y="1140882"/>
              <a:ext cx="67974" cy="51976"/>
            </a:xfrm>
            <a:custGeom>
              <a:avLst/>
              <a:gdLst/>
              <a:ahLst/>
              <a:cxnLst/>
              <a:rect l="l" t="t" r="r" b="b"/>
              <a:pathLst>
                <a:path w="2269" h="1735" extrusionOk="0">
                  <a:moveTo>
                    <a:pt x="1134" y="0"/>
                  </a:moveTo>
                  <a:cubicBezTo>
                    <a:pt x="0" y="0"/>
                    <a:pt x="0" y="1735"/>
                    <a:pt x="1134" y="1735"/>
                  </a:cubicBezTo>
                  <a:cubicBezTo>
                    <a:pt x="2268" y="1735"/>
                    <a:pt x="2268" y="0"/>
                    <a:pt x="1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CUSTOM_1">
    <p:spTree>
      <p:nvGrpSpPr>
        <p:cNvPr id="1" name="Shape 3822"/>
        <p:cNvGrpSpPr/>
        <p:nvPr/>
      </p:nvGrpSpPr>
      <p:grpSpPr>
        <a:xfrm>
          <a:off x="0" y="0"/>
          <a:ext cx="0" cy="0"/>
          <a:chOff x="0" y="0"/>
          <a:chExt cx="0" cy="0"/>
        </a:xfrm>
      </p:grpSpPr>
      <p:grpSp>
        <p:nvGrpSpPr>
          <p:cNvPr id="3823" name="Google Shape;3823;p15"/>
          <p:cNvGrpSpPr/>
          <p:nvPr/>
        </p:nvGrpSpPr>
        <p:grpSpPr>
          <a:xfrm rot="-5400000" flipH="1">
            <a:off x="-138590" y="4065820"/>
            <a:ext cx="585438" cy="262694"/>
            <a:chOff x="8502760" y="3542528"/>
            <a:chExt cx="711519" cy="319269"/>
          </a:xfrm>
        </p:grpSpPr>
        <p:sp>
          <p:nvSpPr>
            <p:cNvPr id="3824" name="Google Shape;3824;p15"/>
            <p:cNvSpPr/>
            <p:nvPr/>
          </p:nvSpPr>
          <p:spPr>
            <a:xfrm>
              <a:off x="8526724" y="3663878"/>
              <a:ext cx="687555" cy="166504"/>
            </a:xfrm>
            <a:custGeom>
              <a:avLst/>
              <a:gdLst/>
              <a:ahLst/>
              <a:cxnLst/>
              <a:rect l="l" t="t" r="r" b="b"/>
              <a:pathLst>
                <a:path w="22951" h="5558" extrusionOk="0">
                  <a:moveTo>
                    <a:pt x="371" y="1"/>
                  </a:moveTo>
                  <a:cubicBezTo>
                    <a:pt x="1" y="1"/>
                    <a:pt x="11" y="603"/>
                    <a:pt x="401" y="636"/>
                  </a:cubicBezTo>
                  <a:cubicBezTo>
                    <a:pt x="2336" y="803"/>
                    <a:pt x="4170" y="1403"/>
                    <a:pt x="5972" y="2070"/>
                  </a:cubicBezTo>
                  <a:cubicBezTo>
                    <a:pt x="7739" y="2704"/>
                    <a:pt x="9541" y="3271"/>
                    <a:pt x="11275" y="3972"/>
                  </a:cubicBezTo>
                  <a:cubicBezTo>
                    <a:pt x="13043" y="4672"/>
                    <a:pt x="14778" y="5272"/>
                    <a:pt x="16679" y="5439"/>
                  </a:cubicBezTo>
                  <a:cubicBezTo>
                    <a:pt x="17549" y="5528"/>
                    <a:pt x="18411" y="5557"/>
                    <a:pt x="19274" y="5557"/>
                  </a:cubicBezTo>
                  <a:cubicBezTo>
                    <a:pt x="20363" y="5557"/>
                    <a:pt x="21451" y="5510"/>
                    <a:pt x="22550" y="5473"/>
                  </a:cubicBezTo>
                  <a:cubicBezTo>
                    <a:pt x="22950" y="5439"/>
                    <a:pt x="22950" y="4839"/>
                    <a:pt x="22550" y="4839"/>
                  </a:cubicBezTo>
                  <a:cubicBezTo>
                    <a:pt x="21467" y="4895"/>
                    <a:pt x="20373" y="4940"/>
                    <a:pt x="19275" y="4940"/>
                  </a:cubicBezTo>
                  <a:cubicBezTo>
                    <a:pt x="18412" y="4940"/>
                    <a:pt x="17546" y="4912"/>
                    <a:pt x="16679" y="4839"/>
                  </a:cubicBezTo>
                  <a:cubicBezTo>
                    <a:pt x="14711" y="4639"/>
                    <a:pt x="12943" y="3972"/>
                    <a:pt x="11075" y="3238"/>
                  </a:cubicBezTo>
                  <a:cubicBezTo>
                    <a:pt x="9341" y="2537"/>
                    <a:pt x="7573" y="1970"/>
                    <a:pt x="5805" y="1336"/>
                  </a:cubicBezTo>
                  <a:cubicBezTo>
                    <a:pt x="4037" y="703"/>
                    <a:pt x="2269" y="169"/>
                    <a:pt x="401" y="2"/>
                  </a:cubicBezTo>
                  <a:cubicBezTo>
                    <a:pt x="391" y="1"/>
                    <a:pt x="381" y="1"/>
                    <a:pt x="371"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5"/>
            <p:cNvSpPr/>
            <p:nvPr/>
          </p:nvSpPr>
          <p:spPr>
            <a:xfrm>
              <a:off x="8656460" y="3580482"/>
              <a:ext cx="187055" cy="259702"/>
            </a:xfrm>
            <a:custGeom>
              <a:avLst/>
              <a:gdLst/>
              <a:ahLst/>
              <a:cxnLst/>
              <a:rect l="l" t="t" r="r" b="b"/>
              <a:pathLst>
                <a:path w="6244" h="8669" extrusionOk="0">
                  <a:moveTo>
                    <a:pt x="1198" y="0"/>
                  </a:moveTo>
                  <a:cubicBezTo>
                    <a:pt x="951" y="0"/>
                    <a:pt x="739" y="310"/>
                    <a:pt x="973" y="518"/>
                  </a:cubicBezTo>
                  <a:cubicBezTo>
                    <a:pt x="2793" y="2018"/>
                    <a:pt x="3941" y="4099"/>
                    <a:pt x="5498" y="5825"/>
                  </a:cubicBezTo>
                  <a:lnTo>
                    <a:pt x="5498" y="5825"/>
                  </a:lnTo>
                  <a:cubicBezTo>
                    <a:pt x="4123" y="7069"/>
                    <a:pt x="2051" y="7518"/>
                    <a:pt x="340" y="8056"/>
                  </a:cubicBezTo>
                  <a:cubicBezTo>
                    <a:pt x="1" y="8149"/>
                    <a:pt x="117" y="8668"/>
                    <a:pt x="426" y="8668"/>
                  </a:cubicBezTo>
                  <a:cubicBezTo>
                    <a:pt x="452" y="8668"/>
                    <a:pt x="478" y="8665"/>
                    <a:pt x="506" y="8657"/>
                  </a:cubicBezTo>
                  <a:cubicBezTo>
                    <a:pt x="2441" y="8056"/>
                    <a:pt x="4676" y="7556"/>
                    <a:pt x="6144" y="6055"/>
                  </a:cubicBezTo>
                  <a:cubicBezTo>
                    <a:pt x="6244" y="5955"/>
                    <a:pt x="6244" y="5755"/>
                    <a:pt x="6144" y="5621"/>
                  </a:cubicBezTo>
                  <a:cubicBezTo>
                    <a:pt x="4476" y="3853"/>
                    <a:pt x="3308" y="1652"/>
                    <a:pt x="1407" y="84"/>
                  </a:cubicBezTo>
                  <a:cubicBezTo>
                    <a:pt x="1341" y="25"/>
                    <a:pt x="1268" y="0"/>
                    <a:pt x="1198"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5"/>
            <p:cNvSpPr/>
            <p:nvPr/>
          </p:nvSpPr>
          <p:spPr>
            <a:xfrm>
              <a:off x="8576689" y="3749640"/>
              <a:ext cx="258833" cy="29239"/>
            </a:xfrm>
            <a:custGeom>
              <a:avLst/>
              <a:gdLst/>
              <a:ahLst/>
              <a:cxnLst/>
              <a:rect l="l" t="t" r="r" b="b"/>
              <a:pathLst>
                <a:path w="8640" h="976" extrusionOk="0">
                  <a:moveTo>
                    <a:pt x="7633" y="0"/>
                  </a:moveTo>
                  <a:cubicBezTo>
                    <a:pt x="5209" y="0"/>
                    <a:pt x="2836" y="341"/>
                    <a:pt x="434" y="341"/>
                  </a:cubicBezTo>
                  <a:cubicBezTo>
                    <a:pt x="0" y="341"/>
                    <a:pt x="0" y="975"/>
                    <a:pt x="434" y="975"/>
                  </a:cubicBezTo>
                  <a:cubicBezTo>
                    <a:pt x="2836" y="975"/>
                    <a:pt x="5209" y="634"/>
                    <a:pt x="7633" y="634"/>
                  </a:cubicBezTo>
                  <a:cubicBezTo>
                    <a:pt x="7835" y="634"/>
                    <a:pt x="8037" y="636"/>
                    <a:pt x="8240" y="642"/>
                  </a:cubicBezTo>
                  <a:cubicBezTo>
                    <a:pt x="8640" y="642"/>
                    <a:pt x="8640" y="8"/>
                    <a:pt x="8240" y="8"/>
                  </a:cubicBezTo>
                  <a:cubicBezTo>
                    <a:pt x="8037" y="3"/>
                    <a:pt x="7835" y="0"/>
                    <a:pt x="7633"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5"/>
            <p:cNvSpPr/>
            <p:nvPr/>
          </p:nvSpPr>
          <p:spPr>
            <a:xfrm>
              <a:off x="8619286" y="3621790"/>
              <a:ext cx="206347" cy="133131"/>
            </a:xfrm>
            <a:custGeom>
              <a:avLst/>
              <a:gdLst/>
              <a:ahLst/>
              <a:cxnLst/>
              <a:rect l="l" t="t" r="r" b="b"/>
              <a:pathLst>
                <a:path w="6888" h="4444" extrusionOk="0">
                  <a:moveTo>
                    <a:pt x="486" y="1"/>
                  </a:moveTo>
                  <a:cubicBezTo>
                    <a:pt x="130" y="1"/>
                    <a:pt x="0" y="545"/>
                    <a:pt x="380" y="640"/>
                  </a:cubicBezTo>
                  <a:cubicBezTo>
                    <a:pt x="980" y="740"/>
                    <a:pt x="1514" y="1107"/>
                    <a:pt x="2014" y="1474"/>
                  </a:cubicBezTo>
                  <a:cubicBezTo>
                    <a:pt x="2481" y="1807"/>
                    <a:pt x="2948" y="2108"/>
                    <a:pt x="3449" y="2408"/>
                  </a:cubicBezTo>
                  <a:cubicBezTo>
                    <a:pt x="4416" y="2975"/>
                    <a:pt x="5517" y="3475"/>
                    <a:pt x="6251" y="4342"/>
                  </a:cubicBezTo>
                  <a:cubicBezTo>
                    <a:pt x="6306" y="4414"/>
                    <a:pt x="6375" y="4444"/>
                    <a:pt x="6444" y="4444"/>
                  </a:cubicBezTo>
                  <a:cubicBezTo>
                    <a:pt x="6665" y="4444"/>
                    <a:pt x="6888" y="4138"/>
                    <a:pt x="6684" y="3909"/>
                  </a:cubicBezTo>
                  <a:cubicBezTo>
                    <a:pt x="5917" y="2975"/>
                    <a:pt x="4750" y="2474"/>
                    <a:pt x="3749" y="1874"/>
                  </a:cubicBezTo>
                  <a:cubicBezTo>
                    <a:pt x="3248" y="1574"/>
                    <a:pt x="2781" y="1240"/>
                    <a:pt x="2281" y="907"/>
                  </a:cubicBezTo>
                  <a:cubicBezTo>
                    <a:pt x="1747" y="540"/>
                    <a:pt x="1180" y="173"/>
                    <a:pt x="547" y="6"/>
                  </a:cubicBezTo>
                  <a:cubicBezTo>
                    <a:pt x="526" y="3"/>
                    <a:pt x="505" y="1"/>
                    <a:pt x="486" y="1"/>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5"/>
            <p:cNvSpPr/>
            <p:nvPr/>
          </p:nvSpPr>
          <p:spPr>
            <a:xfrm>
              <a:off x="8663620" y="3542528"/>
              <a:ext cx="60993" cy="55991"/>
            </a:xfrm>
            <a:custGeom>
              <a:avLst/>
              <a:gdLst/>
              <a:ahLst/>
              <a:cxnLst/>
              <a:rect l="l" t="t" r="r" b="b"/>
              <a:pathLst>
                <a:path w="2036" h="1869" extrusionOk="0">
                  <a:moveTo>
                    <a:pt x="951" y="0"/>
                  </a:moveTo>
                  <a:cubicBezTo>
                    <a:pt x="726" y="0"/>
                    <a:pt x="501" y="83"/>
                    <a:pt x="334" y="250"/>
                  </a:cubicBezTo>
                  <a:cubicBezTo>
                    <a:pt x="1" y="584"/>
                    <a:pt x="1" y="1151"/>
                    <a:pt x="334" y="1484"/>
                  </a:cubicBezTo>
                  <a:lnTo>
                    <a:pt x="468" y="1618"/>
                  </a:lnTo>
                  <a:cubicBezTo>
                    <a:pt x="634" y="1785"/>
                    <a:pt x="860" y="1868"/>
                    <a:pt x="1085" y="1868"/>
                  </a:cubicBezTo>
                  <a:cubicBezTo>
                    <a:pt x="1310" y="1868"/>
                    <a:pt x="1535" y="1785"/>
                    <a:pt x="1702" y="1618"/>
                  </a:cubicBezTo>
                  <a:cubicBezTo>
                    <a:pt x="2035" y="1284"/>
                    <a:pt x="2035" y="717"/>
                    <a:pt x="1702" y="350"/>
                  </a:cubicBezTo>
                  <a:lnTo>
                    <a:pt x="1568" y="250"/>
                  </a:lnTo>
                  <a:cubicBezTo>
                    <a:pt x="1402" y="83"/>
                    <a:pt x="1176" y="0"/>
                    <a:pt x="951"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5"/>
            <p:cNvSpPr/>
            <p:nvPr/>
          </p:nvSpPr>
          <p:spPr>
            <a:xfrm>
              <a:off x="8595681" y="3598335"/>
              <a:ext cx="60993" cy="54253"/>
            </a:xfrm>
            <a:custGeom>
              <a:avLst/>
              <a:gdLst/>
              <a:ahLst/>
              <a:cxnLst/>
              <a:rect l="l" t="t" r="r" b="b"/>
              <a:pathLst>
                <a:path w="2036" h="1811" extrusionOk="0">
                  <a:moveTo>
                    <a:pt x="1031" y="1"/>
                  </a:moveTo>
                  <a:cubicBezTo>
                    <a:pt x="966" y="1"/>
                    <a:pt x="900" y="8"/>
                    <a:pt x="834" y="22"/>
                  </a:cubicBezTo>
                  <a:cubicBezTo>
                    <a:pt x="734" y="55"/>
                    <a:pt x="667" y="88"/>
                    <a:pt x="601" y="155"/>
                  </a:cubicBezTo>
                  <a:cubicBezTo>
                    <a:pt x="200" y="322"/>
                    <a:pt x="0" y="756"/>
                    <a:pt x="100" y="1156"/>
                  </a:cubicBezTo>
                  <a:cubicBezTo>
                    <a:pt x="215" y="1557"/>
                    <a:pt x="600" y="1811"/>
                    <a:pt x="1003" y="1811"/>
                  </a:cubicBezTo>
                  <a:cubicBezTo>
                    <a:pt x="1069" y="1811"/>
                    <a:pt x="1135" y="1804"/>
                    <a:pt x="1201" y="1790"/>
                  </a:cubicBezTo>
                  <a:cubicBezTo>
                    <a:pt x="1268" y="1756"/>
                    <a:pt x="1368" y="1723"/>
                    <a:pt x="1435" y="1656"/>
                  </a:cubicBezTo>
                  <a:cubicBezTo>
                    <a:pt x="1802" y="1490"/>
                    <a:pt x="2035" y="1056"/>
                    <a:pt x="1902" y="656"/>
                  </a:cubicBezTo>
                  <a:cubicBezTo>
                    <a:pt x="1787" y="254"/>
                    <a:pt x="1426" y="1"/>
                    <a:pt x="1031"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5"/>
            <p:cNvSpPr/>
            <p:nvPr/>
          </p:nvSpPr>
          <p:spPr>
            <a:xfrm>
              <a:off x="8502760" y="3644946"/>
              <a:ext cx="67974" cy="52995"/>
            </a:xfrm>
            <a:custGeom>
              <a:avLst/>
              <a:gdLst/>
              <a:ahLst/>
              <a:cxnLst/>
              <a:rect l="l" t="t" r="r" b="b"/>
              <a:pathLst>
                <a:path w="2269" h="1769" extrusionOk="0">
                  <a:moveTo>
                    <a:pt x="1134" y="0"/>
                  </a:moveTo>
                  <a:cubicBezTo>
                    <a:pt x="0" y="0"/>
                    <a:pt x="0" y="1768"/>
                    <a:pt x="1134" y="1768"/>
                  </a:cubicBezTo>
                  <a:cubicBezTo>
                    <a:pt x="2268" y="1768"/>
                    <a:pt x="2268" y="0"/>
                    <a:pt x="1134"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5"/>
            <p:cNvSpPr/>
            <p:nvPr/>
          </p:nvSpPr>
          <p:spPr>
            <a:xfrm>
              <a:off x="8548711" y="3744847"/>
              <a:ext cx="66985" cy="52995"/>
            </a:xfrm>
            <a:custGeom>
              <a:avLst/>
              <a:gdLst/>
              <a:ahLst/>
              <a:cxnLst/>
              <a:rect l="l" t="t" r="r" b="b"/>
              <a:pathLst>
                <a:path w="2236" h="1769" extrusionOk="0">
                  <a:moveTo>
                    <a:pt x="1135" y="1"/>
                  </a:moveTo>
                  <a:cubicBezTo>
                    <a:pt x="0" y="1"/>
                    <a:pt x="0" y="1769"/>
                    <a:pt x="1135" y="1769"/>
                  </a:cubicBezTo>
                  <a:cubicBezTo>
                    <a:pt x="2235" y="1769"/>
                    <a:pt x="2235" y="1"/>
                    <a:pt x="1135" y="1"/>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5"/>
            <p:cNvSpPr/>
            <p:nvPr/>
          </p:nvSpPr>
          <p:spPr>
            <a:xfrm>
              <a:off x="8630639" y="3809820"/>
              <a:ext cx="66985" cy="51976"/>
            </a:xfrm>
            <a:custGeom>
              <a:avLst/>
              <a:gdLst/>
              <a:ahLst/>
              <a:cxnLst/>
              <a:rect l="l" t="t" r="r" b="b"/>
              <a:pathLst>
                <a:path w="2236" h="1735" extrusionOk="0">
                  <a:moveTo>
                    <a:pt x="1135" y="0"/>
                  </a:moveTo>
                  <a:cubicBezTo>
                    <a:pt x="1" y="0"/>
                    <a:pt x="1" y="1735"/>
                    <a:pt x="1135" y="1735"/>
                  </a:cubicBezTo>
                  <a:cubicBezTo>
                    <a:pt x="2236" y="1735"/>
                    <a:pt x="2236" y="0"/>
                    <a:pt x="1135" y="0"/>
                  </a:cubicBezTo>
                  <a:close/>
                </a:path>
              </a:pathLst>
            </a:custGeom>
            <a:solidFill>
              <a:srgbClr val="E24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3" name="Google Shape;3833;p15"/>
          <p:cNvSpPr txBox="1">
            <a:spLocks noGrp="1"/>
          </p:cNvSpPr>
          <p:nvPr>
            <p:ph type="subTitle" idx="1"/>
          </p:nvPr>
        </p:nvSpPr>
        <p:spPr>
          <a:xfrm>
            <a:off x="3609750"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4" name="Google Shape;3834;p15"/>
          <p:cNvSpPr txBox="1">
            <a:spLocks noGrp="1"/>
          </p:cNvSpPr>
          <p:nvPr>
            <p:ph type="subTitle" idx="2"/>
          </p:nvPr>
        </p:nvSpPr>
        <p:spPr>
          <a:xfrm>
            <a:off x="5658675" y="2811282"/>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a:p>
        </p:txBody>
      </p:sp>
      <p:sp>
        <p:nvSpPr>
          <p:cNvPr id="3835" name="Google Shape;3835;p15"/>
          <p:cNvSpPr txBox="1">
            <a:spLocks noGrp="1"/>
          </p:cNvSpPr>
          <p:nvPr>
            <p:ph type="subTitle" idx="3"/>
          </p:nvPr>
        </p:nvSpPr>
        <p:spPr>
          <a:xfrm>
            <a:off x="1560825" y="2811287"/>
            <a:ext cx="1924500" cy="346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None/>
              <a:defRPr sz="20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3836" name="Google Shape;3836;p15"/>
          <p:cNvSpPr txBox="1">
            <a:spLocks noGrp="1"/>
          </p:cNvSpPr>
          <p:nvPr>
            <p:ph type="subTitle" idx="4"/>
          </p:nvPr>
        </p:nvSpPr>
        <p:spPr>
          <a:xfrm>
            <a:off x="1581825"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7" name="Google Shape;3837;p15"/>
          <p:cNvSpPr txBox="1">
            <a:spLocks noGrp="1"/>
          </p:cNvSpPr>
          <p:nvPr>
            <p:ph type="subTitle" idx="5"/>
          </p:nvPr>
        </p:nvSpPr>
        <p:spPr>
          <a:xfrm>
            <a:off x="3630750" y="3143576"/>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8" name="Google Shape;3838;p15"/>
          <p:cNvSpPr txBox="1">
            <a:spLocks noGrp="1"/>
          </p:cNvSpPr>
          <p:nvPr>
            <p:ph type="subTitle" idx="6"/>
          </p:nvPr>
        </p:nvSpPr>
        <p:spPr>
          <a:xfrm>
            <a:off x="5679675" y="3143575"/>
            <a:ext cx="1882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atin typeface="Nunito"/>
                <a:ea typeface="Nunito"/>
                <a:cs typeface="Nunito"/>
                <a:sym typeface="Nunito"/>
              </a:defRPr>
            </a:lvl1pPr>
            <a:lvl2pPr lvl="1" algn="ctr" rtl="0">
              <a:lnSpc>
                <a:spcPct val="100000"/>
              </a:lnSpc>
              <a:spcBef>
                <a:spcPts val="0"/>
              </a:spcBef>
              <a:spcAft>
                <a:spcPts val="0"/>
              </a:spcAft>
              <a:buNone/>
              <a:defRPr sz="1400">
                <a:latin typeface="Nunito"/>
                <a:ea typeface="Nunito"/>
                <a:cs typeface="Nunito"/>
                <a:sym typeface="Nunito"/>
              </a:defRPr>
            </a:lvl2pPr>
            <a:lvl3pPr lvl="2" algn="ctr" rtl="0">
              <a:lnSpc>
                <a:spcPct val="100000"/>
              </a:lnSpc>
              <a:spcBef>
                <a:spcPts val="0"/>
              </a:spcBef>
              <a:spcAft>
                <a:spcPts val="0"/>
              </a:spcAft>
              <a:buNone/>
              <a:defRPr sz="1400">
                <a:latin typeface="Nunito"/>
                <a:ea typeface="Nunito"/>
                <a:cs typeface="Nunito"/>
                <a:sym typeface="Nunito"/>
              </a:defRPr>
            </a:lvl3pPr>
            <a:lvl4pPr lvl="3" algn="ctr" rtl="0">
              <a:lnSpc>
                <a:spcPct val="100000"/>
              </a:lnSpc>
              <a:spcBef>
                <a:spcPts val="0"/>
              </a:spcBef>
              <a:spcAft>
                <a:spcPts val="0"/>
              </a:spcAft>
              <a:buNone/>
              <a:defRPr sz="1400">
                <a:latin typeface="Nunito"/>
                <a:ea typeface="Nunito"/>
                <a:cs typeface="Nunito"/>
                <a:sym typeface="Nunito"/>
              </a:defRPr>
            </a:lvl4pPr>
            <a:lvl5pPr lvl="4" algn="ctr" rtl="0">
              <a:lnSpc>
                <a:spcPct val="100000"/>
              </a:lnSpc>
              <a:spcBef>
                <a:spcPts val="0"/>
              </a:spcBef>
              <a:spcAft>
                <a:spcPts val="0"/>
              </a:spcAft>
              <a:buNone/>
              <a:defRPr sz="1400">
                <a:latin typeface="Nunito"/>
                <a:ea typeface="Nunito"/>
                <a:cs typeface="Nunito"/>
                <a:sym typeface="Nunito"/>
              </a:defRPr>
            </a:lvl5pPr>
            <a:lvl6pPr lvl="5" algn="ctr" rtl="0">
              <a:lnSpc>
                <a:spcPct val="100000"/>
              </a:lnSpc>
              <a:spcBef>
                <a:spcPts val="0"/>
              </a:spcBef>
              <a:spcAft>
                <a:spcPts val="0"/>
              </a:spcAft>
              <a:buNone/>
              <a:defRPr sz="1400">
                <a:latin typeface="Nunito"/>
                <a:ea typeface="Nunito"/>
                <a:cs typeface="Nunito"/>
                <a:sym typeface="Nunito"/>
              </a:defRPr>
            </a:lvl6pPr>
            <a:lvl7pPr lvl="6" algn="ctr" rtl="0">
              <a:lnSpc>
                <a:spcPct val="100000"/>
              </a:lnSpc>
              <a:spcBef>
                <a:spcPts val="0"/>
              </a:spcBef>
              <a:spcAft>
                <a:spcPts val="0"/>
              </a:spcAft>
              <a:buNone/>
              <a:defRPr sz="1400">
                <a:latin typeface="Nunito"/>
                <a:ea typeface="Nunito"/>
                <a:cs typeface="Nunito"/>
                <a:sym typeface="Nunito"/>
              </a:defRPr>
            </a:lvl7pPr>
            <a:lvl8pPr lvl="7" algn="ctr" rtl="0">
              <a:lnSpc>
                <a:spcPct val="100000"/>
              </a:lnSpc>
              <a:spcBef>
                <a:spcPts val="0"/>
              </a:spcBef>
              <a:spcAft>
                <a:spcPts val="0"/>
              </a:spcAft>
              <a:buNone/>
              <a:defRPr sz="1400">
                <a:latin typeface="Nunito"/>
                <a:ea typeface="Nunito"/>
                <a:cs typeface="Nunito"/>
                <a:sym typeface="Nunito"/>
              </a:defRPr>
            </a:lvl8pPr>
            <a:lvl9pPr lvl="8" algn="ctr" rtl="0">
              <a:lnSpc>
                <a:spcPct val="100000"/>
              </a:lnSpc>
              <a:spcBef>
                <a:spcPts val="0"/>
              </a:spcBef>
              <a:spcAft>
                <a:spcPts val="0"/>
              </a:spcAft>
              <a:buNone/>
              <a:defRPr sz="1400">
                <a:latin typeface="Nunito"/>
                <a:ea typeface="Nunito"/>
                <a:cs typeface="Nunito"/>
                <a:sym typeface="Nunito"/>
              </a:defRPr>
            </a:lvl9pPr>
          </a:lstStyle>
          <a:p>
            <a:endParaRPr/>
          </a:p>
        </p:txBody>
      </p:sp>
      <p:sp>
        <p:nvSpPr>
          <p:cNvPr id="3839" name="Google Shape;3839;p15"/>
          <p:cNvSpPr txBox="1">
            <a:spLocks noGrp="1"/>
          </p:cNvSpPr>
          <p:nvPr>
            <p:ph type="title"/>
          </p:nvPr>
        </p:nvSpPr>
        <p:spPr>
          <a:xfrm>
            <a:off x="927975" y="521625"/>
            <a:ext cx="5723400" cy="560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3840" name="Google Shape;3840;p15"/>
          <p:cNvGrpSpPr/>
          <p:nvPr/>
        </p:nvGrpSpPr>
        <p:grpSpPr>
          <a:xfrm flipH="1">
            <a:off x="1636359" y="4918050"/>
            <a:ext cx="161913" cy="146905"/>
            <a:chOff x="7894217" y="3432112"/>
            <a:chExt cx="161913" cy="146905"/>
          </a:xfrm>
        </p:grpSpPr>
        <p:sp>
          <p:nvSpPr>
            <p:cNvPr id="3841" name="Google Shape;3841;p15"/>
            <p:cNvSpPr/>
            <p:nvPr/>
          </p:nvSpPr>
          <p:spPr>
            <a:xfrm>
              <a:off x="7894217" y="3526023"/>
              <a:ext cx="67974" cy="52995"/>
            </a:xfrm>
            <a:custGeom>
              <a:avLst/>
              <a:gdLst/>
              <a:ahLst/>
              <a:cxnLst/>
              <a:rect l="l" t="t" r="r" b="b"/>
              <a:pathLst>
                <a:path w="2269" h="1769" extrusionOk="0">
                  <a:moveTo>
                    <a:pt x="1135" y="1"/>
                  </a:moveTo>
                  <a:cubicBezTo>
                    <a:pt x="1" y="1"/>
                    <a:pt x="1" y="1769"/>
                    <a:pt x="1135" y="1769"/>
                  </a:cubicBezTo>
                  <a:cubicBezTo>
                    <a:pt x="2269" y="1769"/>
                    <a:pt x="2269" y="1"/>
                    <a:pt x="1135"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5"/>
            <p:cNvSpPr/>
            <p:nvPr/>
          </p:nvSpPr>
          <p:spPr>
            <a:xfrm>
              <a:off x="7947178" y="3432112"/>
              <a:ext cx="66985" cy="51976"/>
            </a:xfrm>
            <a:custGeom>
              <a:avLst/>
              <a:gdLst/>
              <a:ahLst/>
              <a:cxnLst/>
              <a:rect l="l" t="t" r="r" b="b"/>
              <a:pathLst>
                <a:path w="2236" h="1735" extrusionOk="0">
                  <a:moveTo>
                    <a:pt x="1101" y="0"/>
                  </a:moveTo>
                  <a:cubicBezTo>
                    <a:pt x="0" y="0"/>
                    <a:pt x="0" y="1735"/>
                    <a:pt x="1101" y="1735"/>
                  </a:cubicBezTo>
                  <a:cubicBezTo>
                    <a:pt x="2235" y="1735"/>
                    <a:pt x="2235" y="0"/>
                    <a:pt x="1101" y="0"/>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5"/>
            <p:cNvSpPr/>
            <p:nvPr/>
          </p:nvSpPr>
          <p:spPr>
            <a:xfrm>
              <a:off x="7989146" y="3526023"/>
              <a:ext cx="66985" cy="52995"/>
            </a:xfrm>
            <a:custGeom>
              <a:avLst/>
              <a:gdLst/>
              <a:ahLst/>
              <a:cxnLst/>
              <a:rect l="l" t="t" r="r" b="b"/>
              <a:pathLst>
                <a:path w="2236" h="1769" extrusionOk="0">
                  <a:moveTo>
                    <a:pt x="1101" y="1"/>
                  </a:moveTo>
                  <a:cubicBezTo>
                    <a:pt x="0" y="1"/>
                    <a:pt x="0" y="1769"/>
                    <a:pt x="1101" y="1769"/>
                  </a:cubicBezTo>
                  <a:cubicBezTo>
                    <a:pt x="2235" y="1769"/>
                    <a:pt x="2235" y="1"/>
                    <a:pt x="1101" y="1"/>
                  </a:cubicBezTo>
                  <a:close/>
                </a:path>
              </a:pathLst>
            </a:custGeom>
            <a:solidFill>
              <a:srgbClr val="C43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4" name="Google Shape;3844;p15"/>
          <p:cNvSpPr/>
          <p:nvPr/>
        </p:nvSpPr>
        <p:spPr>
          <a:xfrm flipH="1">
            <a:off x="-41550" y="4684525"/>
            <a:ext cx="3517727" cy="476007"/>
          </a:xfrm>
          <a:custGeom>
            <a:avLst/>
            <a:gdLst/>
            <a:ahLst/>
            <a:cxnLst/>
            <a:rect l="l" t="t" r="r" b="b"/>
            <a:pathLst>
              <a:path w="97905" h="30032" extrusionOk="0">
                <a:moveTo>
                  <a:pt x="44865" y="0"/>
                </a:moveTo>
                <a:cubicBezTo>
                  <a:pt x="35852" y="0"/>
                  <a:pt x="31152" y="10788"/>
                  <a:pt x="24118" y="14321"/>
                </a:cubicBezTo>
                <a:cubicBezTo>
                  <a:pt x="23116" y="14844"/>
                  <a:pt x="22196" y="15064"/>
                  <a:pt x="21336" y="15064"/>
                </a:cubicBezTo>
                <a:cubicBezTo>
                  <a:pt x="16921" y="15064"/>
                  <a:pt x="14098" y="9288"/>
                  <a:pt x="10038" y="9288"/>
                </a:cubicBezTo>
                <a:cubicBezTo>
                  <a:pt x="8542" y="9288"/>
                  <a:pt x="6878" y="10072"/>
                  <a:pt x="4904" y="12219"/>
                </a:cubicBezTo>
                <a:cubicBezTo>
                  <a:pt x="334" y="17123"/>
                  <a:pt x="1" y="23394"/>
                  <a:pt x="1" y="30032"/>
                </a:cubicBezTo>
                <a:lnTo>
                  <a:pt x="97904" y="29365"/>
                </a:lnTo>
                <a:cubicBezTo>
                  <a:pt x="96503" y="23060"/>
                  <a:pt x="94435" y="16389"/>
                  <a:pt x="89164" y="12219"/>
                </a:cubicBezTo>
                <a:cubicBezTo>
                  <a:pt x="86788" y="10364"/>
                  <a:pt x="84812" y="9662"/>
                  <a:pt x="83045" y="9662"/>
                </a:cubicBezTo>
                <a:cubicBezTo>
                  <a:pt x="77791" y="9662"/>
                  <a:pt x="74389" y="15865"/>
                  <a:pt x="67849" y="16389"/>
                </a:cubicBezTo>
                <a:cubicBezTo>
                  <a:pt x="67634" y="16405"/>
                  <a:pt x="67423" y="16412"/>
                  <a:pt x="67215" y="16412"/>
                </a:cubicBezTo>
                <a:cubicBezTo>
                  <a:pt x="58294" y="16412"/>
                  <a:pt x="55750" y="2038"/>
                  <a:pt x="47568" y="311"/>
                </a:cubicBezTo>
                <a:cubicBezTo>
                  <a:pt x="46624" y="98"/>
                  <a:pt x="45725" y="0"/>
                  <a:pt x="44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5"/>
          <p:cNvSpPr/>
          <p:nvPr/>
        </p:nvSpPr>
        <p:spPr>
          <a:xfrm flipH="1">
            <a:off x="6629974" y="-15076"/>
            <a:ext cx="2707986" cy="612202"/>
          </a:xfrm>
          <a:custGeom>
            <a:avLst/>
            <a:gdLst/>
            <a:ahLst/>
            <a:cxnLst/>
            <a:rect l="l" t="t" r="r" b="b"/>
            <a:pathLst>
              <a:path w="97938" h="30032" extrusionOk="0">
                <a:moveTo>
                  <a:pt x="97937" y="0"/>
                </a:moveTo>
                <a:lnTo>
                  <a:pt x="1" y="701"/>
                </a:lnTo>
                <a:cubicBezTo>
                  <a:pt x="1402" y="7005"/>
                  <a:pt x="3503" y="13643"/>
                  <a:pt x="8740" y="17846"/>
                </a:cubicBezTo>
                <a:cubicBezTo>
                  <a:pt x="11108" y="19687"/>
                  <a:pt x="13082" y="20384"/>
                  <a:pt x="14847" y="20384"/>
                </a:cubicBezTo>
                <a:cubicBezTo>
                  <a:pt x="20121" y="20384"/>
                  <a:pt x="23542" y="14168"/>
                  <a:pt x="30089" y="13643"/>
                </a:cubicBezTo>
                <a:cubicBezTo>
                  <a:pt x="30303" y="13627"/>
                  <a:pt x="30514" y="13620"/>
                  <a:pt x="30722" y="13620"/>
                </a:cubicBezTo>
                <a:cubicBezTo>
                  <a:pt x="39643" y="13620"/>
                  <a:pt x="42155" y="28026"/>
                  <a:pt x="50370" y="29722"/>
                </a:cubicBezTo>
                <a:cubicBezTo>
                  <a:pt x="51314" y="29934"/>
                  <a:pt x="52214" y="30032"/>
                  <a:pt x="53074" y="30032"/>
                </a:cubicBezTo>
                <a:cubicBezTo>
                  <a:pt x="62086" y="30032"/>
                  <a:pt x="66783" y="19247"/>
                  <a:pt x="73787" y="15745"/>
                </a:cubicBezTo>
                <a:cubicBezTo>
                  <a:pt x="74795" y="15220"/>
                  <a:pt x="75720" y="15001"/>
                  <a:pt x="76584" y="15001"/>
                </a:cubicBezTo>
                <a:cubicBezTo>
                  <a:pt x="81009" y="15001"/>
                  <a:pt x="83824" y="20764"/>
                  <a:pt x="87891" y="20764"/>
                </a:cubicBezTo>
                <a:cubicBezTo>
                  <a:pt x="89388" y="20764"/>
                  <a:pt x="91055" y="19983"/>
                  <a:pt x="93034" y="17846"/>
                </a:cubicBezTo>
                <a:cubicBezTo>
                  <a:pt x="97570" y="12943"/>
                  <a:pt x="97937" y="6638"/>
                  <a:pt x="97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6" name="Google Shape;3846;p15"/>
          <p:cNvGrpSpPr/>
          <p:nvPr/>
        </p:nvGrpSpPr>
        <p:grpSpPr>
          <a:xfrm rot="5400000" flipH="1">
            <a:off x="8611250" y="-289703"/>
            <a:ext cx="439050" cy="1138216"/>
            <a:chOff x="1823086" y="-208516"/>
            <a:chExt cx="433159" cy="1122944"/>
          </a:xfrm>
        </p:grpSpPr>
        <p:sp>
          <p:nvSpPr>
            <p:cNvPr id="3847" name="Google Shape;3847;p15"/>
            <p:cNvSpPr/>
            <p:nvPr/>
          </p:nvSpPr>
          <p:spPr>
            <a:xfrm>
              <a:off x="1823086" y="-208516"/>
              <a:ext cx="386212" cy="1066577"/>
            </a:xfrm>
            <a:custGeom>
              <a:avLst/>
              <a:gdLst/>
              <a:ahLst/>
              <a:cxnLst/>
              <a:rect l="l" t="t" r="r" b="b"/>
              <a:pathLst>
                <a:path w="12892" h="35603" extrusionOk="0">
                  <a:moveTo>
                    <a:pt x="423" y="1"/>
                  </a:moveTo>
                  <a:cubicBezTo>
                    <a:pt x="221" y="1"/>
                    <a:pt x="0" y="239"/>
                    <a:pt x="116" y="494"/>
                  </a:cubicBezTo>
                  <a:cubicBezTo>
                    <a:pt x="2484" y="5898"/>
                    <a:pt x="2584" y="11702"/>
                    <a:pt x="3051" y="17506"/>
                  </a:cubicBezTo>
                  <a:cubicBezTo>
                    <a:pt x="3251" y="19908"/>
                    <a:pt x="3518" y="22309"/>
                    <a:pt x="4285" y="24644"/>
                  </a:cubicBezTo>
                  <a:cubicBezTo>
                    <a:pt x="4919" y="26579"/>
                    <a:pt x="5853" y="28414"/>
                    <a:pt x="7054" y="30048"/>
                  </a:cubicBezTo>
                  <a:cubicBezTo>
                    <a:pt x="8522" y="32083"/>
                    <a:pt x="10323" y="33851"/>
                    <a:pt x="12224" y="35519"/>
                  </a:cubicBezTo>
                  <a:cubicBezTo>
                    <a:pt x="12291" y="35578"/>
                    <a:pt x="12363" y="35602"/>
                    <a:pt x="12433" y="35602"/>
                  </a:cubicBezTo>
                  <a:cubicBezTo>
                    <a:pt x="12680" y="35602"/>
                    <a:pt x="12892" y="35293"/>
                    <a:pt x="12658" y="35085"/>
                  </a:cubicBezTo>
                  <a:cubicBezTo>
                    <a:pt x="9389" y="32183"/>
                    <a:pt x="6387" y="28947"/>
                    <a:pt x="4986" y="24744"/>
                  </a:cubicBezTo>
                  <a:cubicBezTo>
                    <a:pt x="4185" y="22376"/>
                    <a:pt x="3885" y="19941"/>
                    <a:pt x="3685" y="17506"/>
                  </a:cubicBezTo>
                  <a:cubicBezTo>
                    <a:pt x="3451" y="14771"/>
                    <a:pt x="3351" y="12002"/>
                    <a:pt x="3018" y="9267"/>
                  </a:cubicBezTo>
                  <a:cubicBezTo>
                    <a:pt x="2651" y="6131"/>
                    <a:pt x="1917" y="3062"/>
                    <a:pt x="649" y="160"/>
                  </a:cubicBezTo>
                  <a:cubicBezTo>
                    <a:pt x="598" y="48"/>
                    <a:pt x="513"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5"/>
            <p:cNvSpPr/>
            <p:nvPr/>
          </p:nvSpPr>
          <p:spPr>
            <a:xfrm>
              <a:off x="1901479" y="522606"/>
              <a:ext cx="65247" cy="106080"/>
            </a:xfrm>
            <a:custGeom>
              <a:avLst/>
              <a:gdLst/>
              <a:ahLst/>
              <a:cxnLst/>
              <a:rect l="l" t="t" r="r" b="b"/>
              <a:pathLst>
                <a:path w="2178" h="3541" extrusionOk="0">
                  <a:moveTo>
                    <a:pt x="1846" y="0"/>
                  </a:moveTo>
                  <a:cubicBezTo>
                    <a:pt x="1788" y="0"/>
                    <a:pt x="1726" y="21"/>
                    <a:pt x="1668" y="71"/>
                  </a:cubicBezTo>
                  <a:cubicBezTo>
                    <a:pt x="934" y="671"/>
                    <a:pt x="301" y="1171"/>
                    <a:pt x="101" y="2139"/>
                  </a:cubicBezTo>
                  <a:cubicBezTo>
                    <a:pt x="0" y="2706"/>
                    <a:pt x="101" y="3506"/>
                    <a:pt x="834" y="3540"/>
                  </a:cubicBezTo>
                  <a:cubicBezTo>
                    <a:pt x="844" y="3540"/>
                    <a:pt x="854" y="3540"/>
                    <a:pt x="864" y="3540"/>
                  </a:cubicBezTo>
                  <a:cubicBezTo>
                    <a:pt x="2166" y="3540"/>
                    <a:pt x="2003" y="1332"/>
                    <a:pt x="2102" y="471"/>
                  </a:cubicBezTo>
                  <a:cubicBezTo>
                    <a:pt x="2102" y="438"/>
                    <a:pt x="2102" y="404"/>
                    <a:pt x="2102" y="371"/>
                  </a:cubicBezTo>
                  <a:cubicBezTo>
                    <a:pt x="2177" y="195"/>
                    <a:pt x="2026" y="0"/>
                    <a:pt x="1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5"/>
            <p:cNvSpPr/>
            <p:nvPr/>
          </p:nvSpPr>
          <p:spPr>
            <a:xfrm>
              <a:off x="1989398" y="567180"/>
              <a:ext cx="101975" cy="56080"/>
            </a:xfrm>
            <a:custGeom>
              <a:avLst/>
              <a:gdLst/>
              <a:ahLst/>
              <a:cxnLst/>
              <a:rect l="l" t="t" r="r" b="b"/>
              <a:pathLst>
                <a:path w="3404" h="1872" extrusionOk="0">
                  <a:moveTo>
                    <a:pt x="1758" y="1"/>
                  </a:moveTo>
                  <a:cubicBezTo>
                    <a:pt x="1190" y="1"/>
                    <a:pt x="644" y="250"/>
                    <a:pt x="134" y="517"/>
                  </a:cubicBezTo>
                  <a:cubicBezTo>
                    <a:pt x="1" y="584"/>
                    <a:pt x="1" y="751"/>
                    <a:pt x="68" y="851"/>
                  </a:cubicBezTo>
                  <a:cubicBezTo>
                    <a:pt x="1" y="951"/>
                    <a:pt x="1" y="1118"/>
                    <a:pt x="134" y="1218"/>
                  </a:cubicBezTo>
                  <a:cubicBezTo>
                    <a:pt x="545" y="1550"/>
                    <a:pt x="1323" y="1872"/>
                    <a:pt x="2004" y="1872"/>
                  </a:cubicBezTo>
                  <a:cubicBezTo>
                    <a:pt x="2484" y="1872"/>
                    <a:pt x="2916" y="1712"/>
                    <a:pt x="3136" y="1285"/>
                  </a:cubicBezTo>
                  <a:cubicBezTo>
                    <a:pt x="3403" y="751"/>
                    <a:pt x="2836" y="284"/>
                    <a:pt x="2403" y="117"/>
                  </a:cubicBezTo>
                  <a:cubicBezTo>
                    <a:pt x="2185" y="35"/>
                    <a:pt x="1970"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5"/>
            <p:cNvSpPr/>
            <p:nvPr/>
          </p:nvSpPr>
          <p:spPr>
            <a:xfrm>
              <a:off x="1983407" y="656626"/>
              <a:ext cx="63001" cy="103084"/>
            </a:xfrm>
            <a:custGeom>
              <a:avLst/>
              <a:gdLst/>
              <a:ahLst/>
              <a:cxnLst/>
              <a:rect l="l" t="t" r="r" b="b"/>
              <a:pathLst>
                <a:path w="2103" h="3441" extrusionOk="0">
                  <a:moveTo>
                    <a:pt x="1197" y="1"/>
                  </a:moveTo>
                  <a:cubicBezTo>
                    <a:pt x="1137" y="1"/>
                    <a:pt x="1077" y="30"/>
                    <a:pt x="1035" y="100"/>
                  </a:cubicBezTo>
                  <a:cubicBezTo>
                    <a:pt x="534" y="667"/>
                    <a:pt x="1" y="1401"/>
                    <a:pt x="67" y="2168"/>
                  </a:cubicBezTo>
                  <a:cubicBezTo>
                    <a:pt x="134" y="2668"/>
                    <a:pt x="368" y="3335"/>
                    <a:pt x="935" y="3436"/>
                  </a:cubicBezTo>
                  <a:cubicBezTo>
                    <a:pt x="964" y="3439"/>
                    <a:pt x="993" y="3440"/>
                    <a:pt x="1021" y="3440"/>
                  </a:cubicBezTo>
                  <a:cubicBezTo>
                    <a:pt x="1593" y="3440"/>
                    <a:pt x="1840" y="2812"/>
                    <a:pt x="1935" y="2335"/>
                  </a:cubicBezTo>
                  <a:cubicBezTo>
                    <a:pt x="2102" y="1568"/>
                    <a:pt x="1935" y="967"/>
                    <a:pt x="1602" y="267"/>
                  </a:cubicBezTo>
                  <a:cubicBezTo>
                    <a:pt x="1569" y="167"/>
                    <a:pt x="1502" y="133"/>
                    <a:pt x="1402" y="133"/>
                  </a:cubicBezTo>
                  <a:cubicBezTo>
                    <a:pt x="1363" y="56"/>
                    <a:pt x="128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5"/>
            <p:cNvSpPr/>
            <p:nvPr/>
          </p:nvSpPr>
          <p:spPr>
            <a:xfrm>
              <a:off x="2070337" y="678254"/>
              <a:ext cx="94965" cy="57249"/>
            </a:xfrm>
            <a:custGeom>
              <a:avLst/>
              <a:gdLst/>
              <a:ahLst/>
              <a:cxnLst/>
              <a:rect l="l" t="t" r="r" b="b"/>
              <a:pathLst>
                <a:path w="3170" h="1911" extrusionOk="0">
                  <a:moveTo>
                    <a:pt x="1804" y="0"/>
                  </a:moveTo>
                  <a:cubicBezTo>
                    <a:pt x="1160" y="0"/>
                    <a:pt x="531" y="518"/>
                    <a:pt x="101" y="979"/>
                  </a:cubicBezTo>
                  <a:cubicBezTo>
                    <a:pt x="1" y="1079"/>
                    <a:pt x="34" y="1246"/>
                    <a:pt x="101" y="1313"/>
                  </a:cubicBezTo>
                  <a:cubicBezTo>
                    <a:pt x="34" y="1446"/>
                    <a:pt x="34" y="1613"/>
                    <a:pt x="168" y="1679"/>
                  </a:cubicBezTo>
                  <a:cubicBezTo>
                    <a:pt x="455" y="1864"/>
                    <a:pt x="794" y="1910"/>
                    <a:pt x="1128" y="1910"/>
                  </a:cubicBezTo>
                  <a:cubicBezTo>
                    <a:pt x="1337" y="1910"/>
                    <a:pt x="1543" y="1892"/>
                    <a:pt x="1735" y="1880"/>
                  </a:cubicBezTo>
                  <a:cubicBezTo>
                    <a:pt x="2269" y="1780"/>
                    <a:pt x="2836" y="1613"/>
                    <a:pt x="3003" y="1046"/>
                  </a:cubicBezTo>
                  <a:cubicBezTo>
                    <a:pt x="3170" y="445"/>
                    <a:pt x="2436" y="45"/>
                    <a:pt x="1969" y="12"/>
                  </a:cubicBezTo>
                  <a:cubicBezTo>
                    <a:pt x="1914" y="4"/>
                    <a:pt x="1859" y="0"/>
                    <a:pt x="1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5"/>
            <p:cNvSpPr/>
            <p:nvPr/>
          </p:nvSpPr>
          <p:spPr>
            <a:xfrm>
              <a:off x="2099334" y="780941"/>
              <a:ext cx="43888" cy="88704"/>
            </a:xfrm>
            <a:custGeom>
              <a:avLst/>
              <a:gdLst/>
              <a:ahLst/>
              <a:cxnLst/>
              <a:rect l="l" t="t" r="r" b="b"/>
              <a:pathLst>
                <a:path w="1465" h="2961" extrusionOk="0">
                  <a:moveTo>
                    <a:pt x="695" y="1"/>
                  </a:moveTo>
                  <a:cubicBezTo>
                    <a:pt x="640" y="1"/>
                    <a:pt x="585" y="16"/>
                    <a:pt x="534" y="53"/>
                  </a:cubicBezTo>
                  <a:cubicBezTo>
                    <a:pt x="100" y="453"/>
                    <a:pt x="34" y="1087"/>
                    <a:pt x="34" y="1621"/>
                  </a:cubicBezTo>
                  <a:cubicBezTo>
                    <a:pt x="0" y="2054"/>
                    <a:pt x="167" y="2755"/>
                    <a:pt x="634" y="2921"/>
                  </a:cubicBezTo>
                  <a:cubicBezTo>
                    <a:pt x="703" y="2948"/>
                    <a:pt x="768" y="2961"/>
                    <a:pt x="827" y="2961"/>
                  </a:cubicBezTo>
                  <a:cubicBezTo>
                    <a:pt x="1285" y="2961"/>
                    <a:pt x="1464" y="2238"/>
                    <a:pt x="1435" y="1854"/>
                  </a:cubicBezTo>
                  <a:cubicBezTo>
                    <a:pt x="1401" y="1354"/>
                    <a:pt x="1134" y="953"/>
                    <a:pt x="1001" y="520"/>
                  </a:cubicBezTo>
                  <a:cubicBezTo>
                    <a:pt x="1001" y="486"/>
                    <a:pt x="1001" y="420"/>
                    <a:pt x="968" y="386"/>
                  </a:cubicBezTo>
                  <a:cubicBezTo>
                    <a:pt x="1072" y="204"/>
                    <a:pt x="891" y="1"/>
                    <a:pt x="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5"/>
            <p:cNvSpPr/>
            <p:nvPr/>
          </p:nvSpPr>
          <p:spPr>
            <a:xfrm>
              <a:off x="2147293" y="762369"/>
              <a:ext cx="82952" cy="56680"/>
            </a:xfrm>
            <a:custGeom>
              <a:avLst/>
              <a:gdLst/>
              <a:ahLst/>
              <a:cxnLst/>
              <a:rect l="l" t="t" r="r" b="b"/>
              <a:pathLst>
                <a:path w="2769" h="1892" extrusionOk="0">
                  <a:moveTo>
                    <a:pt x="1861" y="1"/>
                  </a:moveTo>
                  <a:cubicBezTo>
                    <a:pt x="1818" y="1"/>
                    <a:pt x="1776" y="2"/>
                    <a:pt x="1735" y="6"/>
                  </a:cubicBezTo>
                  <a:cubicBezTo>
                    <a:pt x="1034" y="106"/>
                    <a:pt x="501" y="706"/>
                    <a:pt x="200" y="1307"/>
                  </a:cubicBezTo>
                  <a:cubicBezTo>
                    <a:pt x="67" y="1407"/>
                    <a:pt x="0" y="1640"/>
                    <a:pt x="200" y="1740"/>
                  </a:cubicBezTo>
                  <a:cubicBezTo>
                    <a:pt x="412" y="1842"/>
                    <a:pt x="680" y="1892"/>
                    <a:pt x="962" y="1892"/>
                  </a:cubicBezTo>
                  <a:cubicBezTo>
                    <a:pt x="1791" y="1892"/>
                    <a:pt x="2744" y="1461"/>
                    <a:pt x="2769" y="639"/>
                  </a:cubicBezTo>
                  <a:cubicBezTo>
                    <a:pt x="2769" y="156"/>
                    <a:pt x="2276" y="1"/>
                    <a:pt x="1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5"/>
            <p:cNvSpPr/>
            <p:nvPr/>
          </p:nvSpPr>
          <p:spPr>
            <a:xfrm>
              <a:off x="2182251" y="841122"/>
              <a:ext cx="73995" cy="73306"/>
            </a:xfrm>
            <a:custGeom>
              <a:avLst/>
              <a:gdLst/>
              <a:ahLst/>
              <a:cxnLst/>
              <a:rect l="l" t="t" r="r" b="b"/>
              <a:pathLst>
                <a:path w="2470" h="2447" extrusionOk="0">
                  <a:moveTo>
                    <a:pt x="267" y="0"/>
                  </a:moveTo>
                  <a:cubicBezTo>
                    <a:pt x="132" y="0"/>
                    <a:pt x="1" y="82"/>
                    <a:pt x="1" y="245"/>
                  </a:cubicBezTo>
                  <a:cubicBezTo>
                    <a:pt x="1" y="779"/>
                    <a:pt x="368" y="1346"/>
                    <a:pt x="668" y="1713"/>
                  </a:cubicBezTo>
                  <a:cubicBezTo>
                    <a:pt x="889" y="1989"/>
                    <a:pt x="1269" y="2447"/>
                    <a:pt x="1657" y="2447"/>
                  </a:cubicBezTo>
                  <a:cubicBezTo>
                    <a:pt x="1739" y="2447"/>
                    <a:pt x="1821" y="2426"/>
                    <a:pt x="1902" y="2380"/>
                  </a:cubicBezTo>
                  <a:cubicBezTo>
                    <a:pt x="2469" y="2080"/>
                    <a:pt x="2236" y="1346"/>
                    <a:pt x="1936" y="946"/>
                  </a:cubicBezTo>
                  <a:cubicBezTo>
                    <a:pt x="1569" y="546"/>
                    <a:pt x="1002" y="79"/>
                    <a:pt x="434" y="45"/>
                  </a:cubicBezTo>
                  <a:cubicBezTo>
                    <a:pt x="384" y="15"/>
                    <a:pt x="325"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5" name="Google Shape;3855;p15"/>
          <p:cNvGrpSpPr/>
          <p:nvPr/>
        </p:nvGrpSpPr>
        <p:grpSpPr>
          <a:xfrm rot="5400000" flipH="1">
            <a:off x="8446719" y="-121413"/>
            <a:ext cx="444435" cy="1202872"/>
            <a:chOff x="904476" y="-243594"/>
            <a:chExt cx="438472" cy="1186732"/>
          </a:xfrm>
        </p:grpSpPr>
        <p:sp>
          <p:nvSpPr>
            <p:cNvPr id="3856" name="Google Shape;3856;p15"/>
            <p:cNvSpPr/>
            <p:nvPr/>
          </p:nvSpPr>
          <p:spPr>
            <a:xfrm>
              <a:off x="904476" y="362824"/>
              <a:ext cx="134719" cy="198648"/>
            </a:xfrm>
            <a:custGeom>
              <a:avLst/>
              <a:gdLst/>
              <a:ahLst/>
              <a:cxnLst/>
              <a:rect l="l" t="t" r="r" b="b"/>
              <a:pathLst>
                <a:path w="4497" h="6631" extrusionOk="0">
                  <a:moveTo>
                    <a:pt x="4430" y="1"/>
                  </a:moveTo>
                  <a:cubicBezTo>
                    <a:pt x="4429" y="1"/>
                    <a:pt x="4429" y="2"/>
                    <a:pt x="4428" y="3"/>
                  </a:cubicBezTo>
                  <a:lnTo>
                    <a:pt x="4428" y="3"/>
                  </a:lnTo>
                  <a:cubicBezTo>
                    <a:pt x="4451" y="2"/>
                    <a:pt x="4474" y="1"/>
                    <a:pt x="4496" y="1"/>
                  </a:cubicBezTo>
                  <a:close/>
                  <a:moveTo>
                    <a:pt x="4428" y="3"/>
                  </a:moveTo>
                  <a:cubicBezTo>
                    <a:pt x="1897" y="113"/>
                    <a:pt x="192" y="2657"/>
                    <a:pt x="60" y="5004"/>
                  </a:cubicBezTo>
                  <a:cubicBezTo>
                    <a:pt x="1" y="6109"/>
                    <a:pt x="548" y="6631"/>
                    <a:pt x="1247" y="6631"/>
                  </a:cubicBezTo>
                  <a:cubicBezTo>
                    <a:pt x="1730" y="6631"/>
                    <a:pt x="2285" y="6382"/>
                    <a:pt x="2762" y="5905"/>
                  </a:cubicBezTo>
                  <a:cubicBezTo>
                    <a:pt x="3729" y="4904"/>
                    <a:pt x="3996" y="3270"/>
                    <a:pt x="4163" y="1969"/>
                  </a:cubicBezTo>
                  <a:cubicBezTo>
                    <a:pt x="4263" y="1403"/>
                    <a:pt x="4196" y="471"/>
                    <a:pt x="4428" y="3"/>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5"/>
            <p:cNvSpPr/>
            <p:nvPr/>
          </p:nvSpPr>
          <p:spPr>
            <a:xfrm>
              <a:off x="1121083" y="147893"/>
              <a:ext cx="221865" cy="139272"/>
            </a:xfrm>
            <a:custGeom>
              <a:avLst/>
              <a:gdLst/>
              <a:ahLst/>
              <a:cxnLst/>
              <a:rect l="l" t="t" r="r" b="b"/>
              <a:pathLst>
                <a:path w="7406" h="4649" extrusionOk="0">
                  <a:moveTo>
                    <a:pt x="294" y="1"/>
                  </a:moveTo>
                  <a:cubicBezTo>
                    <a:pt x="218" y="1"/>
                    <a:pt x="143" y="2"/>
                    <a:pt x="67" y="4"/>
                  </a:cubicBezTo>
                  <a:lnTo>
                    <a:pt x="1" y="137"/>
                  </a:lnTo>
                  <a:cubicBezTo>
                    <a:pt x="367" y="1005"/>
                    <a:pt x="834" y="2039"/>
                    <a:pt x="1402" y="2739"/>
                  </a:cubicBezTo>
                  <a:cubicBezTo>
                    <a:pt x="2106" y="3561"/>
                    <a:pt x="3506" y="4648"/>
                    <a:pt x="4715" y="4648"/>
                  </a:cubicBezTo>
                  <a:cubicBezTo>
                    <a:pt x="5223" y="4648"/>
                    <a:pt x="5697" y="4457"/>
                    <a:pt x="6072" y="3973"/>
                  </a:cubicBezTo>
                  <a:cubicBezTo>
                    <a:pt x="7406" y="2239"/>
                    <a:pt x="4971" y="704"/>
                    <a:pt x="3570" y="438"/>
                  </a:cubicBezTo>
                  <a:cubicBezTo>
                    <a:pt x="2540" y="219"/>
                    <a:pt x="1394" y="1"/>
                    <a:pt x="294"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5"/>
            <p:cNvSpPr/>
            <p:nvPr/>
          </p:nvSpPr>
          <p:spPr>
            <a:xfrm>
              <a:off x="926523" y="45086"/>
              <a:ext cx="117673" cy="243525"/>
            </a:xfrm>
            <a:custGeom>
              <a:avLst/>
              <a:gdLst/>
              <a:ahLst/>
              <a:cxnLst/>
              <a:rect l="l" t="t" r="r" b="b"/>
              <a:pathLst>
                <a:path w="3928" h="8129" extrusionOk="0">
                  <a:moveTo>
                    <a:pt x="3827" y="0"/>
                  </a:moveTo>
                  <a:cubicBezTo>
                    <a:pt x="1492" y="0"/>
                    <a:pt x="24" y="4070"/>
                    <a:pt x="24" y="5938"/>
                  </a:cubicBezTo>
                  <a:cubicBezTo>
                    <a:pt x="1" y="7075"/>
                    <a:pt x="583" y="8129"/>
                    <a:pt x="1413" y="8129"/>
                  </a:cubicBezTo>
                  <a:cubicBezTo>
                    <a:pt x="1751" y="8129"/>
                    <a:pt x="2130" y="7954"/>
                    <a:pt x="2526" y="7539"/>
                  </a:cubicBezTo>
                  <a:cubicBezTo>
                    <a:pt x="3660" y="6405"/>
                    <a:pt x="3827" y="4670"/>
                    <a:pt x="3894" y="3169"/>
                  </a:cubicBezTo>
                  <a:cubicBezTo>
                    <a:pt x="3927" y="2102"/>
                    <a:pt x="3827" y="1068"/>
                    <a:pt x="382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5"/>
            <p:cNvSpPr/>
            <p:nvPr/>
          </p:nvSpPr>
          <p:spPr>
            <a:xfrm>
              <a:off x="1114103" y="299887"/>
              <a:ext cx="171147" cy="210272"/>
            </a:xfrm>
            <a:custGeom>
              <a:avLst/>
              <a:gdLst/>
              <a:ahLst/>
              <a:cxnLst/>
              <a:rect l="l" t="t" r="r" b="b"/>
              <a:pathLst>
                <a:path w="5713" h="7019" extrusionOk="0">
                  <a:moveTo>
                    <a:pt x="133" y="0"/>
                  </a:moveTo>
                  <a:lnTo>
                    <a:pt x="200" y="134"/>
                  </a:lnTo>
                  <a:cubicBezTo>
                    <a:pt x="0" y="934"/>
                    <a:pt x="467" y="2002"/>
                    <a:pt x="667" y="2802"/>
                  </a:cubicBezTo>
                  <a:cubicBezTo>
                    <a:pt x="1001" y="4370"/>
                    <a:pt x="1635" y="6472"/>
                    <a:pt x="3436" y="6939"/>
                  </a:cubicBezTo>
                  <a:cubicBezTo>
                    <a:pt x="3627" y="6993"/>
                    <a:pt x="3803" y="7018"/>
                    <a:pt x="3965" y="7018"/>
                  </a:cubicBezTo>
                  <a:cubicBezTo>
                    <a:pt x="5388" y="7018"/>
                    <a:pt x="5713" y="5068"/>
                    <a:pt x="5204" y="3870"/>
                  </a:cubicBezTo>
                  <a:cubicBezTo>
                    <a:pt x="4570" y="2302"/>
                    <a:pt x="3336" y="1601"/>
                    <a:pt x="1868" y="901"/>
                  </a:cubicBezTo>
                  <a:cubicBezTo>
                    <a:pt x="1334" y="601"/>
                    <a:pt x="701" y="200"/>
                    <a:pt x="133"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5"/>
            <p:cNvSpPr/>
            <p:nvPr/>
          </p:nvSpPr>
          <p:spPr>
            <a:xfrm>
              <a:off x="962380" y="553670"/>
              <a:ext cx="142747" cy="313715"/>
            </a:xfrm>
            <a:custGeom>
              <a:avLst/>
              <a:gdLst/>
              <a:ahLst/>
              <a:cxnLst/>
              <a:rect l="l" t="t" r="r" b="b"/>
              <a:pathLst>
                <a:path w="4765" h="10472" extrusionOk="0">
                  <a:moveTo>
                    <a:pt x="3964" y="1"/>
                  </a:moveTo>
                  <a:cubicBezTo>
                    <a:pt x="3936" y="25"/>
                    <a:pt x="3909" y="51"/>
                    <a:pt x="3883" y="78"/>
                  </a:cubicBezTo>
                  <a:lnTo>
                    <a:pt x="3883" y="78"/>
                  </a:lnTo>
                  <a:cubicBezTo>
                    <a:pt x="3932" y="52"/>
                    <a:pt x="3981" y="26"/>
                    <a:pt x="4031" y="1"/>
                  </a:cubicBezTo>
                  <a:close/>
                  <a:moveTo>
                    <a:pt x="3883" y="78"/>
                  </a:moveTo>
                  <a:cubicBezTo>
                    <a:pt x="1280" y="1479"/>
                    <a:pt x="0" y="4425"/>
                    <a:pt x="295" y="7340"/>
                  </a:cubicBezTo>
                  <a:cubicBezTo>
                    <a:pt x="379" y="8517"/>
                    <a:pt x="1052" y="10472"/>
                    <a:pt x="2413" y="10472"/>
                  </a:cubicBezTo>
                  <a:cubicBezTo>
                    <a:pt x="2672" y="10472"/>
                    <a:pt x="2955" y="10401"/>
                    <a:pt x="3264" y="10242"/>
                  </a:cubicBezTo>
                  <a:cubicBezTo>
                    <a:pt x="4765" y="9441"/>
                    <a:pt x="4264" y="6506"/>
                    <a:pt x="4031" y="5238"/>
                  </a:cubicBezTo>
                  <a:cubicBezTo>
                    <a:pt x="3869" y="4168"/>
                    <a:pt x="2981" y="1047"/>
                    <a:pt x="3883" y="78"/>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5"/>
            <p:cNvSpPr/>
            <p:nvPr/>
          </p:nvSpPr>
          <p:spPr>
            <a:xfrm>
              <a:off x="1109101" y="685593"/>
              <a:ext cx="152124" cy="257545"/>
            </a:xfrm>
            <a:custGeom>
              <a:avLst/>
              <a:gdLst/>
              <a:ahLst/>
              <a:cxnLst/>
              <a:rect l="l" t="t" r="r" b="b"/>
              <a:pathLst>
                <a:path w="5078" h="8597" extrusionOk="0">
                  <a:moveTo>
                    <a:pt x="1101" y="0"/>
                  </a:moveTo>
                  <a:cubicBezTo>
                    <a:pt x="467" y="2002"/>
                    <a:pt x="0" y="6838"/>
                    <a:pt x="1868" y="8173"/>
                  </a:cubicBezTo>
                  <a:cubicBezTo>
                    <a:pt x="2271" y="8469"/>
                    <a:pt x="2642" y="8597"/>
                    <a:pt x="2976" y="8597"/>
                  </a:cubicBezTo>
                  <a:cubicBezTo>
                    <a:pt x="4331" y="8597"/>
                    <a:pt x="5078" y="6502"/>
                    <a:pt x="4837" y="5137"/>
                  </a:cubicBezTo>
                  <a:cubicBezTo>
                    <a:pt x="4537" y="3503"/>
                    <a:pt x="3136" y="1468"/>
                    <a:pt x="1868" y="467"/>
                  </a:cubicBezTo>
                  <a:cubicBezTo>
                    <a:pt x="1635" y="300"/>
                    <a:pt x="1335" y="200"/>
                    <a:pt x="110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5"/>
            <p:cNvSpPr/>
            <p:nvPr/>
          </p:nvSpPr>
          <p:spPr>
            <a:xfrm>
              <a:off x="1073125" y="-243594"/>
              <a:ext cx="112161" cy="1077032"/>
            </a:xfrm>
            <a:custGeom>
              <a:avLst/>
              <a:gdLst/>
              <a:ahLst/>
              <a:cxnLst/>
              <a:rect l="l" t="t" r="r" b="b"/>
              <a:pathLst>
                <a:path w="3744" h="35952" extrusionOk="0">
                  <a:moveTo>
                    <a:pt x="1294" y="1"/>
                  </a:moveTo>
                  <a:cubicBezTo>
                    <a:pt x="1173" y="1"/>
                    <a:pt x="1061" y="70"/>
                    <a:pt x="1034" y="230"/>
                  </a:cubicBezTo>
                  <a:cubicBezTo>
                    <a:pt x="501" y="2499"/>
                    <a:pt x="334" y="4800"/>
                    <a:pt x="234" y="7102"/>
                  </a:cubicBezTo>
                  <a:cubicBezTo>
                    <a:pt x="134" y="9470"/>
                    <a:pt x="0" y="11839"/>
                    <a:pt x="0" y="14207"/>
                  </a:cubicBezTo>
                  <a:cubicBezTo>
                    <a:pt x="0" y="16575"/>
                    <a:pt x="100" y="18944"/>
                    <a:pt x="301" y="21279"/>
                  </a:cubicBezTo>
                  <a:cubicBezTo>
                    <a:pt x="467" y="23580"/>
                    <a:pt x="734" y="25882"/>
                    <a:pt x="1301" y="28117"/>
                  </a:cubicBezTo>
                  <a:cubicBezTo>
                    <a:pt x="1935" y="30652"/>
                    <a:pt x="2769" y="33121"/>
                    <a:pt x="3103" y="35722"/>
                  </a:cubicBezTo>
                  <a:cubicBezTo>
                    <a:pt x="3129" y="35883"/>
                    <a:pt x="3241" y="35952"/>
                    <a:pt x="3362" y="35952"/>
                  </a:cubicBezTo>
                  <a:cubicBezTo>
                    <a:pt x="3543" y="35952"/>
                    <a:pt x="3743" y="35796"/>
                    <a:pt x="3703" y="35556"/>
                  </a:cubicBezTo>
                  <a:cubicBezTo>
                    <a:pt x="3403" y="33321"/>
                    <a:pt x="2736" y="31186"/>
                    <a:pt x="2169" y="29018"/>
                  </a:cubicBezTo>
                  <a:cubicBezTo>
                    <a:pt x="1568" y="26749"/>
                    <a:pt x="1201" y="24514"/>
                    <a:pt x="968" y="22179"/>
                  </a:cubicBezTo>
                  <a:cubicBezTo>
                    <a:pt x="567" y="17576"/>
                    <a:pt x="534" y="12939"/>
                    <a:pt x="801" y="8303"/>
                  </a:cubicBezTo>
                  <a:cubicBezTo>
                    <a:pt x="968" y="5668"/>
                    <a:pt x="1001" y="2999"/>
                    <a:pt x="1635" y="397"/>
                  </a:cubicBezTo>
                  <a:cubicBezTo>
                    <a:pt x="1675" y="157"/>
                    <a:pt x="1475" y="1"/>
                    <a:pt x="129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5"/>
            <p:cNvSpPr/>
            <p:nvPr/>
          </p:nvSpPr>
          <p:spPr>
            <a:xfrm>
              <a:off x="949020" y="-33577"/>
              <a:ext cx="148379" cy="280432"/>
            </a:xfrm>
            <a:custGeom>
              <a:avLst/>
              <a:gdLst/>
              <a:ahLst/>
              <a:cxnLst/>
              <a:rect l="l" t="t" r="r" b="b"/>
              <a:pathLst>
                <a:path w="4953" h="9361" extrusionOk="0">
                  <a:moveTo>
                    <a:pt x="4497" y="1"/>
                  </a:moveTo>
                  <a:cubicBezTo>
                    <a:pt x="4404" y="1"/>
                    <a:pt x="4311" y="37"/>
                    <a:pt x="4243" y="124"/>
                  </a:cubicBezTo>
                  <a:cubicBezTo>
                    <a:pt x="2442" y="2826"/>
                    <a:pt x="641" y="5695"/>
                    <a:pt x="40" y="8964"/>
                  </a:cubicBezTo>
                  <a:cubicBezTo>
                    <a:pt x="0" y="9204"/>
                    <a:pt x="201" y="9360"/>
                    <a:pt x="381" y="9360"/>
                  </a:cubicBezTo>
                  <a:cubicBezTo>
                    <a:pt x="502" y="9360"/>
                    <a:pt x="614" y="9291"/>
                    <a:pt x="641" y="9131"/>
                  </a:cubicBezTo>
                  <a:cubicBezTo>
                    <a:pt x="1241" y="5928"/>
                    <a:pt x="3009" y="3093"/>
                    <a:pt x="4811" y="458"/>
                  </a:cubicBezTo>
                  <a:cubicBezTo>
                    <a:pt x="4953" y="221"/>
                    <a:pt x="4725" y="1"/>
                    <a:pt x="449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5"/>
            <p:cNvSpPr/>
            <p:nvPr/>
          </p:nvSpPr>
          <p:spPr>
            <a:xfrm>
              <a:off x="1072016" y="255883"/>
              <a:ext cx="139422" cy="185886"/>
            </a:xfrm>
            <a:custGeom>
              <a:avLst/>
              <a:gdLst/>
              <a:ahLst/>
              <a:cxnLst/>
              <a:rect l="l" t="t" r="r" b="b"/>
              <a:pathLst>
                <a:path w="4654" h="6205" extrusionOk="0">
                  <a:moveTo>
                    <a:pt x="431" y="0"/>
                  </a:moveTo>
                  <a:cubicBezTo>
                    <a:pt x="204" y="0"/>
                    <a:pt x="1" y="306"/>
                    <a:pt x="204" y="535"/>
                  </a:cubicBezTo>
                  <a:cubicBezTo>
                    <a:pt x="971" y="1369"/>
                    <a:pt x="1672" y="2236"/>
                    <a:pt x="2339" y="3137"/>
                  </a:cubicBezTo>
                  <a:cubicBezTo>
                    <a:pt x="2973" y="4004"/>
                    <a:pt x="3573" y="4972"/>
                    <a:pt x="3974" y="5972"/>
                  </a:cubicBezTo>
                  <a:cubicBezTo>
                    <a:pt x="4028" y="6135"/>
                    <a:pt x="4159" y="6204"/>
                    <a:pt x="4287" y="6204"/>
                  </a:cubicBezTo>
                  <a:cubicBezTo>
                    <a:pt x="4474" y="6204"/>
                    <a:pt x="4653" y="6057"/>
                    <a:pt x="4574" y="5839"/>
                  </a:cubicBezTo>
                  <a:cubicBezTo>
                    <a:pt x="3740" y="3671"/>
                    <a:pt x="2206" y="1769"/>
                    <a:pt x="638" y="102"/>
                  </a:cubicBezTo>
                  <a:cubicBezTo>
                    <a:pt x="574" y="30"/>
                    <a:pt x="501" y="0"/>
                    <a:pt x="43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5"/>
            <p:cNvSpPr/>
            <p:nvPr/>
          </p:nvSpPr>
          <p:spPr>
            <a:xfrm>
              <a:off x="1005186" y="527189"/>
              <a:ext cx="112730" cy="285225"/>
            </a:xfrm>
            <a:custGeom>
              <a:avLst/>
              <a:gdLst/>
              <a:ahLst/>
              <a:cxnLst/>
              <a:rect l="l" t="t" r="r" b="b"/>
              <a:pathLst>
                <a:path w="3763" h="9521" extrusionOk="0">
                  <a:moveTo>
                    <a:pt x="3282" y="1"/>
                  </a:moveTo>
                  <a:cubicBezTo>
                    <a:pt x="3210" y="1"/>
                    <a:pt x="3135" y="25"/>
                    <a:pt x="3069" y="84"/>
                  </a:cubicBezTo>
                  <a:cubicBezTo>
                    <a:pt x="534" y="2219"/>
                    <a:pt x="0" y="6189"/>
                    <a:pt x="534" y="9291"/>
                  </a:cubicBezTo>
                  <a:cubicBezTo>
                    <a:pt x="560" y="9451"/>
                    <a:pt x="673" y="9520"/>
                    <a:pt x="793" y="9520"/>
                  </a:cubicBezTo>
                  <a:cubicBezTo>
                    <a:pt x="974" y="9520"/>
                    <a:pt x="1174" y="9364"/>
                    <a:pt x="1134" y="9124"/>
                  </a:cubicBezTo>
                  <a:cubicBezTo>
                    <a:pt x="667" y="6222"/>
                    <a:pt x="1134" y="2519"/>
                    <a:pt x="3503" y="518"/>
                  </a:cubicBezTo>
                  <a:cubicBezTo>
                    <a:pt x="3763" y="310"/>
                    <a:pt x="3536" y="1"/>
                    <a:pt x="3282"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5"/>
            <p:cNvSpPr/>
            <p:nvPr/>
          </p:nvSpPr>
          <p:spPr>
            <a:xfrm>
              <a:off x="931735" y="330292"/>
              <a:ext cx="160333" cy="197450"/>
            </a:xfrm>
            <a:custGeom>
              <a:avLst/>
              <a:gdLst/>
              <a:ahLst/>
              <a:cxnLst/>
              <a:rect l="l" t="t" r="r" b="b"/>
              <a:pathLst>
                <a:path w="5352" h="6591" extrusionOk="0">
                  <a:moveTo>
                    <a:pt x="4956" y="0"/>
                  </a:moveTo>
                  <a:cubicBezTo>
                    <a:pt x="4924" y="0"/>
                    <a:pt x="4890" y="6"/>
                    <a:pt x="4854" y="19"/>
                  </a:cubicBezTo>
                  <a:cubicBezTo>
                    <a:pt x="2319" y="1087"/>
                    <a:pt x="284" y="3522"/>
                    <a:pt x="17" y="6290"/>
                  </a:cubicBezTo>
                  <a:cubicBezTo>
                    <a:pt x="0" y="6491"/>
                    <a:pt x="150" y="6591"/>
                    <a:pt x="309" y="6591"/>
                  </a:cubicBezTo>
                  <a:cubicBezTo>
                    <a:pt x="467" y="6591"/>
                    <a:pt x="634" y="6491"/>
                    <a:pt x="651" y="6290"/>
                  </a:cubicBezTo>
                  <a:cubicBezTo>
                    <a:pt x="884" y="3822"/>
                    <a:pt x="2786" y="1554"/>
                    <a:pt x="5021" y="620"/>
                  </a:cubicBezTo>
                  <a:cubicBezTo>
                    <a:pt x="5351" y="499"/>
                    <a:pt x="5249" y="0"/>
                    <a:pt x="4956"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5"/>
            <p:cNvSpPr/>
            <p:nvPr/>
          </p:nvSpPr>
          <p:spPr>
            <a:xfrm>
              <a:off x="1075821" y="128692"/>
              <a:ext cx="182142" cy="123395"/>
            </a:xfrm>
            <a:custGeom>
              <a:avLst/>
              <a:gdLst/>
              <a:ahLst/>
              <a:cxnLst/>
              <a:rect l="l" t="t" r="r" b="b"/>
              <a:pathLst>
                <a:path w="6080" h="4119" extrusionOk="0">
                  <a:moveTo>
                    <a:pt x="480" y="0"/>
                  </a:moveTo>
                  <a:cubicBezTo>
                    <a:pt x="191" y="0"/>
                    <a:pt x="0" y="409"/>
                    <a:pt x="311" y="578"/>
                  </a:cubicBezTo>
                  <a:cubicBezTo>
                    <a:pt x="1245" y="1079"/>
                    <a:pt x="2312" y="1245"/>
                    <a:pt x="3213" y="1812"/>
                  </a:cubicBezTo>
                  <a:cubicBezTo>
                    <a:pt x="4047" y="2346"/>
                    <a:pt x="4847" y="3113"/>
                    <a:pt x="5381" y="3981"/>
                  </a:cubicBezTo>
                  <a:cubicBezTo>
                    <a:pt x="5449" y="4078"/>
                    <a:pt x="5543" y="4119"/>
                    <a:pt x="5637" y="4119"/>
                  </a:cubicBezTo>
                  <a:cubicBezTo>
                    <a:pt x="5861" y="4119"/>
                    <a:pt x="6080" y="3883"/>
                    <a:pt x="5915" y="3647"/>
                  </a:cubicBezTo>
                  <a:cubicBezTo>
                    <a:pt x="5381" y="2713"/>
                    <a:pt x="4547" y="1979"/>
                    <a:pt x="3680" y="1379"/>
                  </a:cubicBezTo>
                  <a:cubicBezTo>
                    <a:pt x="2746" y="712"/>
                    <a:pt x="1612" y="545"/>
                    <a:pt x="644" y="44"/>
                  </a:cubicBezTo>
                  <a:cubicBezTo>
                    <a:pt x="588" y="14"/>
                    <a:pt x="532" y="0"/>
                    <a:pt x="48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5"/>
            <p:cNvSpPr/>
            <p:nvPr/>
          </p:nvSpPr>
          <p:spPr>
            <a:xfrm>
              <a:off x="994192" y="204958"/>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5"/>
            <p:cNvSpPr/>
            <p:nvPr/>
          </p:nvSpPr>
          <p:spPr>
            <a:xfrm>
              <a:off x="1001172" y="17497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5"/>
            <p:cNvSpPr/>
            <p:nvPr/>
          </p:nvSpPr>
          <p:spPr>
            <a:xfrm>
              <a:off x="1257979" y="207954"/>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5"/>
            <p:cNvSpPr/>
            <p:nvPr/>
          </p:nvSpPr>
          <p:spPr>
            <a:xfrm>
              <a:off x="1264959" y="244919"/>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5"/>
            <p:cNvSpPr/>
            <p:nvPr/>
          </p:nvSpPr>
          <p:spPr>
            <a:xfrm>
              <a:off x="1283950" y="223950"/>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5"/>
            <p:cNvSpPr/>
            <p:nvPr/>
          </p:nvSpPr>
          <p:spPr>
            <a:xfrm>
              <a:off x="973194" y="477733"/>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5"/>
            <p:cNvSpPr/>
            <p:nvPr/>
          </p:nvSpPr>
          <p:spPr>
            <a:xfrm>
              <a:off x="980203" y="45077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5"/>
            <p:cNvSpPr/>
            <p:nvPr/>
          </p:nvSpPr>
          <p:spPr>
            <a:xfrm>
              <a:off x="1211009" y="461766"/>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15"/>
            <p:cNvSpPr/>
            <p:nvPr/>
          </p:nvSpPr>
          <p:spPr>
            <a:xfrm>
              <a:off x="1222991" y="431781"/>
              <a:ext cx="20042" cy="16027"/>
            </a:xfrm>
            <a:custGeom>
              <a:avLst/>
              <a:gdLst/>
              <a:ahLst/>
              <a:cxnLst/>
              <a:rect l="l" t="t" r="r" b="b"/>
              <a:pathLst>
                <a:path w="669" h="535" extrusionOk="0">
                  <a:moveTo>
                    <a:pt x="335" y="0"/>
                  </a:moveTo>
                  <a:cubicBezTo>
                    <a:pt x="1" y="0"/>
                    <a:pt x="1" y="534"/>
                    <a:pt x="335" y="534"/>
                  </a:cubicBezTo>
                  <a:cubicBezTo>
                    <a:pt x="668" y="534"/>
                    <a:pt x="668" y="0"/>
                    <a:pt x="335"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15"/>
            <p:cNvSpPr/>
            <p:nvPr/>
          </p:nvSpPr>
          <p:spPr>
            <a:xfrm>
              <a:off x="1240006" y="457752"/>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5"/>
            <p:cNvSpPr/>
            <p:nvPr/>
          </p:nvSpPr>
          <p:spPr>
            <a:xfrm>
              <a:off x="1022171" y="830458"/>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5"/>
            <p:cNvSpPr/>
            <p:nvPr/>
          </p:nvSpPr>
          <p:spPr>
            <a:xfrm>
              <a:off x="1047153" y="816469"/>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5"/>
            <p:cNvSpPr/>
            <p:nvPr/>
          </p:nvSpPr>
          <p:spPr>
            <a:xfrm>
              <a:off x="1174044" y="866434"/>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5"/>
            <p:cNvSpPr/>
            <p:nvPr/>
          </p:nvSpPr>
          <p:spPr>
            <a:xfrm>
              <a:off x="1191029" y="837467"/>
              <a:ext cx="21030" cy="15009"/>
            </a:xfrm>
            <a:custGeom>
              <a:avLst/>
              <a:gdLst/>
              <a:ahLst/>
              <a:cxnLst/>
              <a:rect l="l" t="t" r="r" b="b"/>
              <a:pathLst>
                <a:path w="702" h="501" extrusionOk="0">
                  <a:moveTo>
                    <a:pt x="367" y="0"/>
                  </a:moveTo>
                  <a:cubicBezTo>
                    <a:pt x="1" y="0"/>
                    <a:pt x="1" y="501"/>
                    <a:pt x="367" y="501"/>
                  </a:cubicBezTo>
                  <a:cubicBezTo>
                    <a:pt x="701" y="501"/>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5"/>
            <p:cNvSpPr/>
            <p:nvPr/>
          </p:nvSpPr>
          <p:spPr>
            <a:xfrm>
              <a:off x="1207025" y="86643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3" name="Google Shape;3883;p15"/>
          <p:cNvGrpSpPr/>
          <p:nvPr/>
        </p:nvGrpSpPr>
        <p:grpSpPr>
          <a:xfrm flipH="1">
            <a:off x="59161" y="4541170"/>
            <a:ext cx="876802" cy="561032"/>
            <a:chOff x="7750342" y="3926048"/>
            <a:chExt cx="1406709" cy="900099"/>
          </a:xfrm>
        </p:grpSpPr>
        <p:sp>
          <p:nvSpPr>
            <p:cNvPr id="3884" name="Google Shape;3884;p15"/>
            <p:cNvSpPr/>
            <p:nvPr/>
          </p:nvSpPr>
          <p:spPr>
            <a:xfrm>
              <a:off x="7827357" y="3979099"/>
              <a:ext cx="1329694" cy="847048"/>
            </a:xfrm>
            <a:custGeom>
              <a:avLst/>
              <a:gdLst/>
              <a:ahLst/>
              <a:cxnLst/>
              <a:rect l="l" t="t" r="r" b="b"/>
              <a:pathLst>
                <a:path w="44386" h="28275" extrusionOk="0">
                  <a:moveTo>
                    <a:pt x="395" y="1"/>
                  </a:moveTo>
                  <a:cubicBezTo>
                    <a:pt x="103" y="1"/>
                    <a:pt x="1" y="500"/>
                    <a:pt x="331" y="620"/>
                  </a:cubicBezTo>
                  <a:cubicBezTo>
                    <a:pt x="1132" y="921"/>
                    <a:pt x="1999" y="987"/>
                    <a:pt x="2800" y="1221"/>
                  </a:cubicBezTo>
                  <a:cubicBezTo>
                    <a:pt x="3600" y="1421"/>
                    <a:pt x="4367" y="1688"/>
                    <a:pt x="5101" y="2021"/>
                  </a:cubicBezTo>
                  <a:cubicBezTo>
                    <a:pt x="6602" y="2622"/>
                    <a:pt x="8003" y="3456"/>
                    <a:pt x="9304" y="4356"/>
                  </a:cubicBezTo>
                  <a:cubicBezTo>
                    <a:pt x="11973" y="6224"/>
                    <a:pt x="14308" y="8493"/>
                    <a:pt x="16643" y="10761"/>
                  </a:cubicBezTo>
                  <a:cubicBezTo>
                    <a:pt x="19078" y="13096"/>
                    <a:pt x="21580" y="15364"/>
                    <a:pt x="24148" y="17566"/>
                  </a:cubicBezTo>
                  <a:cubicBezTo>
                    <a:pt x="26883" y="19834"/>
                    <a:pt x="29685" y="22036"/>
                    <a:pt x="32721" y="23904"/>
                  </a:cubicBezTo>
                  <a:cubicBezTo>
                    <a:pt x="36157" y="25972"/>
                    <a:pt x="39859" y="27573"/>
                    <a:pt x="43829" y="28273"/>
                  </a:cubicBezTo>
                  <a:cubicBezTo>
                    <a:pt x="43840" y="28274"/>
                    <a:pt x="43850" y="28275"/>
                    <a:pt x="43861" y="28275"/>
                  </a:cubicBezTo>
                  <a:cubicBezTo>
                    <a:pt x="44238" y="28275"/>
                    <a:pt x="44385" y="27705"/>
                    <a:pt x="43996" y="27640"/>
                  </a:cubicBezTo>
                  <a:cubicBezTo>
                    <a:pt x="36791" y="26405"/>
                    <a:pt x="30653" y="22136"/>
                    <a:pt x="25116" y="17532"/>
                  </a:cubicBezTo>
                  <a:cubicBezTo>
                    <a:pt x="22514" y="15364"/>
                    <a:pt x="19979" y="13096"/>
                    <a:pt x="17543" y="10728"/>
                  </a:cubicBezTo>
                  <a:cubicBezTo>
                    <a:pt x="15208" y="8493"/>
                    <a:pt x="12907" y="6224"/>
                    <a:pt x="10305" y="4323"/>
                  </a:cubicBezTo>
                  <a:cubicBezTo>
                    <a:pt x="8871" y="3256"/>
                    <a:pt x="7370" y="2322"/>
                    <a:pt x="5735" y="1588"/>
                  </a:cubicBezTo>
                  <a:cubicBezTo>
                    <a:pt x="4934" y="1254"/>
                    <a:pt x="4134" y="921"/>
                    <a:pt x="3267" y="687"/>
                  </a:cubicBezTo>
                  <a:cubicBezTo>
                    <a:pt x="2366" y="420"/>
                    <a:pt x="1399" y="320"/>
                    <a:pt x="498" y="20"/>
                  </a:cubicBezTo>
                  <a:cubicBezTo>
                    <a:pt x="462" y="7"/>
                    <a:pt x="427" y="1"/>
                    <a:pt x="3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5"/>
            <p:cNvSpPr/>
            <p:nvPr/>
          </p:nvSpPr>
          <p:spPr>
            <a:xfrm>
              <a:off x="8282917" y="4136724"/>
              <a:ext cx="69981" cy="159254"/>
            </a:xfrm>
            <a:custGeom>
              <a:avLst/>
              <a:gdLst/>
              <a:ahLst/>
              <a:cxnLst/>
              <a:rect l="l" t="t" r="r" b="b"/>
              <a:pathLst>
                <a:path w="2336" h="5316" extrusionOk="0">
                  <a:moveTo>
                    <a:pt x="981" y="1"/>
                  </a:moveTo>
                  <a:cubicBezTo>
                    <a:pt x="815" y="1"/>
                    <a:pt x="692" y="91"/>
                    <a:pt x="601" y="228"/>
                  </a:cubicBezTo>
                  <a:cubicBezTo>
                    <a:pt x="568" y="262"/>
                    <a:pt x="534" y="295"/>
                    <a:pt x="501" y="362"/>
                  </a:cubicBezTo>
                  <a:cubicBezTo>
                    <a:pt x="401" y="529"/>
                    <a:pt x="367" y="762"/>
                    <a:pt x="301" y="962"/>
                  </a:cubicBezTo>
                  <a:cubicBezTo>
                    <a:pt x="0" y="2197"/>
                    <a:pt x="801" y="3464"/>
                    <a:pt x="1068" y="4632"/>
                  </a:cubicBezTo>
                  <a:cubicBezTo>
                    <a:pt x="1101" y="4765"/>
                    <a:pt x="1201" y="4832"/>
                    <a:pt x="1335" y="4832"/>
                  </a:cubicBezTo>
                  <a:cubicBezTo>
                    <a:pt x="1301" y="4898"/>
                    <a:pt x="1301" y="4965"/>
                    <a:pt x="1301" y="5065"/>
                  </a:cubicBezTo>
                  <a:cubicBezTo>
                    <a:pt x="1285" y="5232"/>
                    <a:pt x="1410" y="5315"/>
                    <a:pt x="1539" y="5315"/>
                  </a:cubicBezTo>
                  <a:cubicBezTo>
                    <a:pt x="1668" y="5315"/>
                    <a:pt x="1802" y="5232"/>
                    <a:pt x="1802" y="5065"/>
                  </a:cubicBezTo>
                  <a:cubicBezTo>
                    <a:pt x="1902" y="3898"/>
                    <a:pt x="2335" y="2897"/>
                    <a:pt x="2035" y="1730"/>
                  </a:cubicBezTo>
                  <a:cubicBezTo>
                    <a:pt x="1935" y="1296"/>
                    <a:pt x="1735" y="295"/>
                    <a:pt x="1235" y="62"/>
                  </a:cubicBezTo>
                  <a:cubicBezTo>
                    <a:pt x="1140" y="20"/>
                    <a:pt x="1056" y="1"/>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5"/>
            <p:cNvSpPr/>
            <p:nvPr/>
          </p:nvSpPr>
          <p:spPr>
            <a:xfrm>
              <a:off x="8109057" y="4195107"/>
              <a:ext cx="139123" cy="70969"/>
            </a:xfrm>
            <a:custGeom>
              <a:avLst/>
              <a:gdLst/>
              <a:ahLst/>
              <a:cxnLst/>
              <a:rect l="l" t="t" r="r" b="b"/>
              <a:pathLst>
                <a:path w="4644" h="2369" extrusionOk="0">
                  <a:moveTo>
                    <a:pt x="3495" y="0"/>
                  </a:moveTo>
                  <a:cubicBezTo>
                    <a:pt x="3475" y="0"/>
                    <a:pt x="3456" y="4"/>
                    <a:pt x="3436" y="14"/>
                  </a:cubicBezTo>
                  <a:cubicBezTo>
                    <a:pt x="3403" y="14"/>
                    <a:pt x="3336" y="47"/>
                    <a:pt x="3269" y="47"/>
                  </a:cubicBezTo>
                  <a:cubicBezTo>
                    <a:pt x="3103" y="81"/>
                    <a:pt x="2936" y="114"/>
                    <a:pt x="2802" y="147"/>
                  </a:cubicBezTo>
                  <a:cubicBezTo>
                    <a:pt x="1568" y="314"/>
                    <a:pt x="0" y="748"/>
                    <a:pt x="200" y="1949"/>
                  </a:cubicBezTo>
                  <a:cubicBezTo>
                    <a:pt x="256" y="2281"/>
                    <a:pt x="588" y="2368"/>
                    <a:pt x="935" y="2368"/>
                  </a:cubicBezTo>
                  <a:cubicBezTo>
                    <a:pt x="1215" y="2368"/>
                    <a:pt x="1505" y="2312"/>
                    <a:pt x="1668" y="2282"/>
                  </a:cubicBezTo>
                  <a:cubicBezTo>
                    <a:pt x="2736" y="2049"/>
                    <a:pt x="3636" y="1348"/>
                    <a:pt x="4437" y="614"/>
                  </a:cubicBezTo>
                  <a:cubicBezTo>
                    <a:pt x="4644" y="434"/>
                    <a:pt x="4450" y="173"/>
                    <a:pt x="4244" y="173"/>
                  </a:cubicBezTo>
                  <a:cubicBezTo>
                    <a:pt x="4184" y="173"/>
                    <a:pt x="4123" y="195"/>
                    <a:pt x="4070" y="248"/>
                  </a:cubicBezTo>
                  <a:cubicBezTo>
                    <a:pt x="4037" y="181"/>
                    <a:pt x="3970" y="114"/>
                    <a:pt x="3836" y="81"/>
                  </a:cubicBezTo>
                  <a:cubicBezTo>
                    <a:pt x="3836" y="81"/>
                    <a:pt x="3803" y="47"/>
                    <a:pt x="3770" y="47"/>
                  </a:cubicBezTo>
                  <a:lnTo>
                    <a:pt x="3636" y="47"/>
                  </a:lnTo>
                  <a:cubicBezTo>
                    <a:pt x="3589" y="24"/>
                    <a:pt x="3542" y="0"/>
                    <a:pt x="3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5"/>
            <p:cNvSpPr/>
            <p:nvPr/>
          </p:nvSpPr>
          <p:spPr>
            <a:xfrm>
              <a:off x="8135028" y="4026788"/>
              <a:ext cx="63001" cy="125941"/>
            </a:xfrm>
            <a:custGeom>
              <a:avLst/>
              <a:gdLst/>
              <a:ahLst/>
              <a:cxnLst/>
              <a:rect l="l" t="t" r="r" b="b"/>
              <a:pathLst>
                <a:path w="2103" h="4204" extrusionOk="0">
                  <a:moveTo>
                    <a:pt x="941" y="1"/>
                  </a:moveTo>
                  <a:cubicBezTo>
                    <a:pt x="801" y="1"/>
                    <a:pt x="652" y="76"/>
                    <a:pt x="501" y="263"/>
                  </a:cubicBezTo>
                  <a:cubicBezTo>
                    <a:pt x="1" y="863"/>
                    <a:pt x="234" y="1764"/>
                    <a:pt x="401" y="2431"/>
                  </a:cubicBezTo>
                  <a:cubicBezTo>
                    <a:pt x="468" y="2764"/>
                    <a:pt x="701" y="3865"/>
                    <a:pt x="1201" y="3932"/>
                  </a:cubicBezTo>
                  <a:cubicBezTo>
                    <a:pt x="1142" y="4091"/>
                    <a:pt x="1296" y="4203"/>
                    <a:pt x="1452" y="4203"/>
                  </a:cubicBezTo>
                  <a:cubicBezTo>
                    <a:pt x="1557" y="4203"/>
                    <a:pt x="1662" y="4153"/>
                    <a:pt x="1702" y="4032"/>
                  </a:cubicBezTo>
                  <a:cubicBezTo>
                    <a:pt x="2102" y="3098"/>
                    <a:pt x="2069" y="1930"/>
                    <a:pt x="1769" y="963"/>
                  </a:cubicBezTo>
                  <a:cubicBezTo>
                    <a:pt x="1646" y="572"/>
                    <a:pt x="1326" y="1"/>
                    <a:pt x="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5"/>
            <p:cNvSpPr/>
            <p:nvPr/>
          </p:nvSpPr>
          <p:spPr>
            <a:xfrm>
              <a:off x="7979140" y="4081576"/>
              <a:ext cx="117793" cy="84570"/>
            </a:xfrm>
            <a:custGeom>
              <a:avLst/>
              <a:gdLst/>
              <a:ahLst/>
              <a:cxnLst/>
              <a:rect l="l" t="t" r="r" b="b"/>
              <a:pathLst>
                <a:path w="3932" h="2823" extrusionOk="0">
                  <a:moveTo>
                    <a:pt x="3622" y="1"/>
                  </a:moveTo>
                  <a:cubicBezTo>
                    <a:pt x="3523" y="1"/>
                    <a:pt x="3422" y="52"/>
                    <a:pt x="3370" y="168"/>
                  </a:cubicBezTo>
                  <a:cubicBezTo>
                    <a:pt x="3337" y="101"/>
                    <a:pt x="3270" y="68"/>
                    <a:pt x="3170" y="68"/>
                  </a:cubicBezTo>
                  <a:cubicBezTo>
                    <a:pt x="2336" y="168"/>
                    <a:pt x="1469" y="368"/>
                    <a:pt x="801" y="869"/>
                  </a:cubicBezTo>
                  <a:cubicBezTo>
                    <a:pt x="234" y="1269"/>
                    <a:pt x="1" y="2136"/>
                    <a:pt x="601" y="2637"/>
                  </a:cubicBezTo>
                  <a:cubicBezTo>
                    <a:pt x="743" y="2769"/>
                    <a:pt x="905" y="2822"/>
                    <a:pt x="1076" y="2822"/>
                  </a:cubicBezTo>
                  <a:cubicBezTo>
                    <a:pt x="1549" y="2822"/>
                    <a:pt x="2084" y="2415"/>
                    <a:pt x="2403" y="2170"/>
                  </a:cubicBezTo>
                  <a:cubicBezTo>
                    <a:pt x="2970" y="1703"/>
                    <a:pt x="3637" y="1035"/>
                    <a:pt x="3870" y="335"/>
                  </a:cubicBezTo>
                  <a:cubicBezTo>
                    <a:pt x="3932" y="130"/>
                    <a:pt x="3780" y="1"/>
                    <a:pt x="3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5"/>
            <p:cNvSpPr/>
            <p:nvPr/>
          </p:nvSpPr>
          <p:spPr>
            <a:xfrm>
              <a:off x="7966170" y="3926048"/>
              <a:ext cx="62971" cy="115756"/>
            </a:xfrm>
            <a:custGeom>
              <a:avLst/>
              <a:gdLst/>
              <a:ahLst/>
              <a:cxnLst/>
              <a:rect l="l" t="t" r="r" b="b"/>
              <a:pathLst>
                <a:path w="2102" h="3864" extrusionOk="0">
                  <a:moveTo>
                    <a:pt x="811" y="0"/>
                  </a:moveTo>
                  <a:cubicBezTo>
                    <a:pt x="709" y="0"/>
                    <a:pt x="604" y="46"/>
                    <a:pt x="501" y="156"/>
                  </a:cubicBezTo>
                  <a:cubicBezTo>
                    <a:pt x="0" y="690"/>
                    <a:pt x="134" y="1491"/>
                    <a:pt x="334" y="2124"/>
                  </a:cubicBezTo>
                  <a:cubicBezTo>
                    <a:pt x="467" y="2692"/>
                    <a:pt x="767" y="3492"/>
                    <a:pt x="1401" y="3692"/>
                  </a:cubicBezTo>
                  <a:lnTo>
                    <a:pt x="1435" y="3692"/>
                  </a:lnTo>
                  <a:cubicBezTo>
                    <a:pt x="1486" y="3796"/>
                    <a:pt x="1609" y="3863"/>
                    <a:pt x="1721" y="3863"/>
                  </a:cubicBezTo>
                  <a:cubicBezTo>
                    <a:pt x="1825" y="3863"/>
                    <a:pt x="1919" y="3804"/>
                    <a:pt x="1935" y="3659"/>
                  </a:cubicBezTo>
                  <a:cubicBezTo>
                    <a:pt x="2102" y="2692"/>
                    <a:pt x="2002" y="1758"/>
                    <a:pt x="1635" y="824"/>
                  </a:cubicBezTo>
                  <a:cubicBezTo>
                    <a:pt x="1505" y="564"/>
                    <a:pt x="1173"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5"/>
            <p:cNvSpPr/>
            <p:nvPr/>
          </p:nvSpPr>
          <p:spPr>
            <a:xfrm>
              <a:off x="7862255" y="4013278"/>
              <a:ext cx="88944" cy="73636"/>
            </a:xfrm>
            <a:custGeom>
              <a:avLst/>
              <a:gdLst/>
              <a:ahLst/>
              <a:cxnLst/>
              <a:rect l="l" t="t" r="r" b="b"/>
              <a:pathLst>
                <a:path w="2969" h="2458" extrusionOk="0">
                  <a:moveTo>
                    <a:pt x="2496" y="1"/>
                  </a:moveTo>
                  <a:cubicBezTo>
                    <a:pt x="2466" y="1"/>
                    <a:pt x="2435" y="5"/>
                    <a:pt x="2402" y="13"/>
                  </a:cubicBezTo>
                  <a:cubicBezTo>
                    <a:pt x="1801" y="313"/>
                    <a:pt x="1168" y="380"/>
                    <a:pt x="667" y="814"/>
                  </a:cubicBezTo>
                  <a:cubicBezTo>
                    <a:pt x="267" y="1147"/>
                    <a:pt x="0" y="2048"/>
                    <a:pt x="534" y="2381"/>
                  </a:cubicBezTo>
                  <a:cubicBezTo>
                    <a:pt x="627" y="2434"/>
                    <a:pt x="722" y="2457"/>
                    <a:pt x="818" y="2457"/>
                  </a:cubicBezTo>
                  <a:cubicBezTo>
                    <a:pt x="1205" y="2457"/>
                    <a:pt x="1601" y="2088"/>
                    <a:pt x="1868" y="1848"/>
                  </a:cubicBezTo>
                  <a:cubicBezTo>
                    <a:pt x="2268" y="1481"/>
                    <a:pt x="2735" y="980"/>
                    <a:pt x="2902" y="413"/>
                  </a:cubicBezTo>
                  <a:cubicBezTo>
                    <a:pt x="2969" y="247"/>
                    <a:pt x="2835" y="146"/>
                    <a:pt x="2702" y="113"/>
                  </a:cubicBezTo>
                  <a:cubicBezTo>
                    <a:pt x="2652" y="38"/>
                    <a:pt x="2583" y="1"/>
                    <a:pt x="24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5"/>
            <p:cNvSpPr/>
            <p:nvPr/>
          </p:nvSpPr>
          <p:spPr>
            <a:xfrm>
              <a:off x="7750342" y="3929223"/>
              <a:ext cx="138374" cy="76422"/>
            </a:xfrm>
            <a:custGeom>
              <a:avLst/>
              <a:gdLst/>
              <a:ahLst/>
              <a:cxnLst/>
              <a:rect l="l" t="t" r="r" b="b"/>
              <a:pathLst>
                <a:path w="4619" h="2551" extrusionOk="0">
                  <a:moveTo>
                    <a:pt x="1182" y="1"/>
                  </a:moveTo>
                  <a:cubicBezTo>
                    <a:pt x="952" y="1"/>
                    <a:pt x="738" y="69"/>
                    <a:pt x="567" y="251"/>
                  </a:cubicBezTo>
                  <a:cubicBezTo>
                    <a:pt x="0" y="851"/>
                    <a:pt x="767" y="1551"/>
                    <a:pt x="1301" y="1785"/>
                  </a:cubicBezTo>
                  <a:cubicBezTo>
                    <a:pt x="2168" y="2185"/>
                    <a:pt x="3136" y="2252"/>
                    <a:pt x="4036" y="2352"/>
                  </a:cubicBezTo>
                  <a:cubicBezTo>
                    <a:pt x="4036" y="2385"/>
                    <a:pt x="4070" y="2385"/>
                    <a:pt x="4070" y="2419"/>
                  </a:cubicBezTo>
                  <a:cubicBezTo>
                    <a:pt x="4121" y="2512"/>
                    <a:pt x="4199" y="2550"/>
                    <a:pt x="4276" y="2550"/>
                  </a:cubicBezTo>
                  <a:cubicBezTo>
                    <a:pt x="4448" y="2550"/>
                    <a:pt x="4618" y="2359"/>
                    <a:pt x="4503" y="2152"/>
                  </a:cubicBezTo>
                  <a:cubicBezTo>
                    <a:pt x="4136" y="1451"/>
                    <a:pt x="3236" y="884"/>
                    <a:pt x="2569" y="517"/>
                  </a:cubicBezTo>
                  <a:cubicBezTo>
                    <a:pt x="2228" y="313"/>
                    <a:pt x="1671" y="1"/>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2" name="Google Shape;3892;p15"/>
          <p:cNvGrpSpPr/>
          <p:nvPr/>
        </p:nvGrpSpPr>
        <p:grpSpPr>
          <a:xfrm flipH="1">
            <a:off x="-316741" y="4163655"/>
            <a:ext cx="772370" cy="775893"/>
            <a:chOff x="8276926" y="3750868"/>
            <a:chExt cx="1239162" cy="1244814"/>
          </a:xfrm>
        </p:grpSpPr>
        <p:sp>
          <p:nvSpPr>
            <p:cNvPr id="3893" name="Google Shape;3893;p15"/>
            <p:cNvSpPr/>
            <p:nvPr/>
          </p:nvSpPr>
          <p:spPr>
            <a:xfrm>
              <a:off x="8276926" y="3750868"/>
              <a:ext cx="1239162" cy="1227089"/>
            </a:xfrm>
            <a:custGeom>
              <a:avLst/>
              <a:gdLst/>
              <a:ahLst/>
              <a:cxnLst/>
              <a:rect l="l" t="t" r="r" b="b"/>
              <a:pathLst>
                <a:path w="41364" h="40961" extrusionOk="0">
                  <a:moveTo>
                    <a:pt x="0" y="0"/>
                  </a:moveTo>
                  <a:lnTo>
                    <a:pt x="0" y="0"/>
                  </a:lnTo>
                  <a:cubicBezTo>
                    <a:pt x="1280" y="4593"/>
                    <a:pt x="11205" y="40961"/>
                    <a:pt x="33709" y="40961"/>
                  </a:cubicBezTo>
                  <a:cubicBezTo>
                    <a:pt x="34088" y="40961"/>
                    <a:pt x="34472" y="40950"/>
                    <a:pt x="34859" y="40929"/>
                  </a:cubicBezTo>
                  <a:cubicBezTo>
                    <a:pt x="41363" y="15645"/>
                    <a:pt x="3703" y="130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5"/>
            <p:cNvSpPr/>
            <p:nvPr/>
          </p:nvSpPr>
          <p:spPr>
            <a:xfrm>
              <a:off x="8392314" y="3892198"/>
              <a:ext cx="958460" cy="1103485"/>
            </a:xfrm>
            <a:custGeom>
              <a:avLst/>
              <a:gdLst/>
              <a:ahLst/>
              <a:cxnLst/>
              <a:rect l="l" t="t" r="r" b="b"/>
              <a:pathLst>
                <a:path w="31994" h="36835" extrusionOk="0">
                  <a:moveTo>
                    <a:pt x="584" y="1"/>
                  </a:moveTo>
                  <a:cubicBezTo>
                    <a:pt x="276" y="1"/>
                    <a:pt x="1" y="410"/>
                    <a:pt x="285" y="719"/>
                  </a:cubicBezTo>
                  <a:cubicBezTo>
                    <a:pt x="4888" y="5523"/>
                    <a:pt x="9224" y="10593"/>
                    <a:pt x="13427" y="15797"/>
                  </a:cubicBezTo>
                  <a:cubicBezTo>
                    <a:pt x="15529" y="18399"/>
                    <a:pt x="17564" y="21034"/>
                    <a:pt x="19632" y="23669"/>
                  </a:cubicBezTo>
                  <a:cubicBezTo>
                    <a:pt x="20566" y="24870"/>
                    <a:pt x="21466" y="26104"/>
                    <a:pt x="22400" y="27305"/>
                  </a:cubicBezTo>
                  <a:cubicBezTo>
                    <a:pt x="23301" y="28539"/>
                    <a:pt x="24202" y="29773"/>
                    <a:pt x="25269" y="30874"/>
                  </a:cubicBezTo>
                  <a:cubicBezTo>
                    <a:pt x="26270" y="31842"/>
                    <a:pt x="27371" y="32642"/>
                    <a:pt x="28438" y="33543"/>
                  </a:cubicBezTo>
                  <a:cubicBezTo>
                    <a:pt x="29439" y="34377"/>
                    <a:pt x="30540" y="35311"/>
                    <a:pt x="31073" y="36545"/>
                  </a:cubicBezTo>
                  <a:cubicBezTo>
                    <a:pt x="31154" y="36747"/>
                    <a:pt x="31333" y="36835"/>
                    <a:pt x="31504" y="36835"/>
                  </a:cubicBezTo>
                  <a:cubicBezTo>
                    <a:pt x="31757" y="36835"/>
                    <a:pt x="31993" y="36643"/>
                    <a:pt x="31874" y="36345"/>
                  </a:cubicBezTo>
                  <a:cubicBezTo>
                    <a:pt x="30907" y="34077"/>
                    <a:pt x="28638" y="32676"/>
                    <a:pt x="26837" y="31174"/>
                  </a:cubicBezTo>
                  <a:cubicBezTo>
                    <a:pt x="24569" y="29240"/>
                    <a:pt x="22901" y="26605"/>
                    <a:pt x="21100" y="24269"/>
                  </a:cubicBezTo>
                  <a:cubicBezTo>
                    <a:pt x="17063" y="18932"/>
                    <a:pt x="12927" y="13695"/>
                    <a:pt x="8557" y="8625"/>
                  </a:cubicBezTo>
                  <a:cubicBezTo>
                    <a:pt x="6055" y="5756"/>
                    <a:pt x="3520" y="2888"/>
                    <a:pt x="852" y="119"/>
                  </a:cubicBezTo>
                  <a:cubicBezTo>
                    <a:pt x="769" y="36"/>
                    <a:pt x="675" y="1"/>
                    <a:pt x="58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5"/>
            <p:cNvSpPr/>
            <p:nvPr/>
          </p:nvSpPr>
          <p:spPr>
            <a:xfrm>
              <a:off x="8441201" y="3944710"/>
              <a:ext cx="148529" cy="162939"/>
            </a:xfrm>
            <a:custGeom>
              <a:avLst/>
              <a:gdLst/>
              <a:ahLst/>
              <a:cxnLst/>
              <a:rect l="l" t="t" r="r" b="b"/>
              <a:pathLst>
                <a:path w="4958" h="5439" extrusionOk="0">
                  <a:moveTo>
                    <a:pt x="4290" y="0"/>
                  </a:moveTo>
                  <a:cubicBezTo>
                    <a:pt x="4056" y="0"/>
                    <a:pt x="3890" y="201"/>
                    <a:pt x="3890" y="434"/>
                  </a:cubicBezTo>
                  <a:cubicBezTo>
                    <a:pt x="3770" y="1778"/>
                    <a:pt x="3865" y="3150"/>
                    <a:pt x="4054" y="4500"/>
                  </a:cubicBezTo>
                  <a:lnTo>
                    <a:pt x="4054" y="4500"/>
                  </a:lnTo>
                  <a:cubicBezTo>
                    <a:pt x="3610" y="4566"/>
                    <a:pt x="3160" y="4601"/>
                    <a:pt x="2711" y="4601"/>
                  </a:cubicBezTo>
                  <a:cubicBezTo>
                    <a:pt x="2025" y="4601"/>
                    <a:pt x="1341" y="4518"/>
                    <a:pt x="687" y="4337"/>
                  </a:cubicBezTo>
                  <a:cubicBezTo>
                    <a:pt x="638" y="4321"/>
                    <a:pt x="591" y="4314"/>
                    <a:pt x="547" y="4314"/>
                  </a:cubicBezTo>
                  <a:cubicBezTo>
                    <a:pt x="122" y="4314"/>
                    <a:pt x="0" y="4986"/>
                    <a:pt x="454" y="5137"/>
                  </a:cubicBezTo>
                  <a:cubicBezTo>
                    <a:pt x="1172" y="5348"/>
                    <a:pt x="1918" y="5438"/>
                    <a:pt x="2663" y="5438"/>
                  </a:cubicBezTo>
                  <a:cubicBezTo>
                    <a:pt x="3336" y="5438"/>
                    <a:pt x="4008" y="5364"/>
                    <a:pt x="4657" y="5237"/>
                  </a:cubicBezTo>
                  <a:cubicBezTo>
                    <a:pt x="4890" y="5204"/>
                    <a:pt x="4957" y="4937"/>
                    <a:pt x="4924" y="4737"/>
                  </a:cubicBezTo>
                  <a:cubicBezTo>
                    <a:pt x="4690" y="3303"/>
                    <a:pt x="4624" y="1868"/>
                    <a:pt x="4724" y="401"/>
                  </a:cubicBezTo>
                  <a:cubicBezTo>
                    <a:pt x="4724" y="201"/>
                    <a:pt x="4523" y="0"/>
                    <a:pt x="4290"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5"/>
            <p:cNvSpPr/>
            <p:nvPr/>
          </p:nvSpPr>
          <p:spPr>
            <a:xfrm>
              <a:off x="8509679" y="4032569"/>
              <a:ext cx="204370" cy="189331"/>
            </a:xfrm>
            <a:custGeom>
              <a:avLst/>
              <a:gdLst/>
              <a:ahLst/>
              <a:cxnLst/>
              <a:rect l="l" t="t" r="r" b="b"/>
              <a:pathLst>
                <a:path w="6822" h="6320" extrusionOk="0">
                  <a:moveTo>
                    <a:pt x="6305" y="1"/>
                  </a:moveTo>
                  <a:cubicBezTo>
                    <a:pt x="6138" y="1"/>
                    <a:pt x="5973" y="92"/>
                    <a:pt x="5907" y="303"/>
                  </a:cubicBezTo>
                  <a:cubicBezTo>
                    <a:pt x="5473" y="1976"/>
                    <a:pt x="5529" y="3736"/>
                    <a:pt x="5378" y="5475"/>
                  </a:cubicBezTo>
                  <a:lnTo>
                    <a:pt x="5378" y="5475"/>
                  </a:lnTo>
                  <a:cubicBezTo>
                    <a:pt x="4795" y="5481"/>
                    <a:pt x="4208" y="5497"/>
                    <a:pt x="3623" y="5497"/>
                  </a:cubicBezTo>
                  <a:cubicBezTo>
                    <a:pt x="2651" y="5497"/>
                    <a:pt x="1683" y="5452"/>
                    <a:pt x="736" y="5240"/>
                  </a:cubicBezTo>
                  <a:cubicBezTo>
                    <a:pt x="705" y="5234"/>
                    <a:pt x="675" y="5231"/>
                    <a:pt x="646" y="5231"/>
                  </a:cubicBezTo>
                  <a:cubicBezTo>
                    <a:pt x="178" y="5231"/>
                    <a:pt x="0" y="5946"/>
                    <a:pt x="503" y="6040"/>
                  </a:cubicBezTo>
                  <a:cubicBezTo>
                    <a:pt x="1625" y="6278"/>
                    <a:pt x="2762" y="6320"/>
                    <a:pt x="3894" y="6320"/>
                  </a:cubicBezTo>
                  <a:cubicBezTo>
                    <a:pt x="4511" y="6320"/>
                    <a:pt x="5128" y="6307"/>
                    <a:pt x="5740" y="6307"/>
                  </a:cubicBezTo>
                  <a:cubicBezTo>
                    <a:pt x="5973" y="6307"/>
                    <a:pt x="6140" y="6107"/>
                    <a:pt x="6174" y="5874"/>
                  </a:cubicBezTo>
                  <a:cubicBezTo>
                    <a:pt x="6374" y="4106"/>
                    <a:pt x="6274" y="2271"/>
                    <a:pt x="6741" y="537"/>
                  </a:cubicBezTo>
                  <a:cubicBezTo>
                    <a:pt x="6821" y="214"/>
                    <a:pt x="6561" y="1"/>
                    <a:pt x="6305"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15"/>
            <p:cNvSpPr/>
            <p:nvPr/>
          </p:nvSpPr>
          <p:spPr>
            <a:xfrm>
              <a:off x="8605656" y="4119560"/>
              <a:ext cx="241877" cy="254848"/>
            </a:xfrm>
            <a:custGeom>
              <a:avLst/>
              <a:gdLst/>
              <a:ahLst/>
              <a:cxnLst/>
              <a:rect l="l" t="t" r="r" b="b"/>
              <a:pathLst>
                <a:path w="8074" h="8507" extrusionOk="0">
                  <a:moveTo>
                    <a:pt x="7656" y="1"/>
                  </a:moveTo>
                  <a:cubicBezTo>
                    <a:pt x="7448" y="1"/>
                    <a:pt x="7239" y="134"/>
                    <a:pt x="7239" y="401"/>
                  </a:cubicBezTo>
                  <a:cubicBezTo>
                    <a:pt x="7239" y="2748"/>
                    <a:pt x="6636" y="4975"/>
                    <a:pt x="6348" y="7281"/>
                  </a:cubicBezTo>
                  <a:lnTo>
                    <a:pt x="6348" y="7281"/>
                  </a:lnTo>
                  <a:cubicBezTo>
                    <a:pt x="4429" y="7581"/>
                    <a:pt x="2483" y="7673"/>
                    <a:pt x="568" y="7673"/>
                  </a:cubicBezTo>
                  <a:cubicBezTo>
                    <a:pt x="1" y="7673"/>
                    <a:pt x="1" y="8507"/>
                    <a:pt x="568" y="8507"/>
                  </a:cubicBezTo>
                  <a:cubicBezTo>
                    <a:pt x="2669" y="8507"/>
                    <a:pt x="4771" y="8407"/>
                    <a:pt x="6839" y="8040"/>
                  </a:cubicBezTo>
                  <a:cubicBezTo>
                    <a:pt x="7039" y="8007"/>
                    <a:pt x="7139" y="7806"/>
                    <a:pt x="7139" y="7640"/>
                  </a:cubicBezTo>
                  <a:cubicBezTo>
                    <a:pt x="7406" y="5238"/>
                    <a:pt x="8073" y="2870"/>
                    <a:pt x="8073" y="401"/>
                  </a:cubicBezTo>
                  <a:cubicBezTo>
                    <a:pt x="8073" y="134"/>
                    <a:pt x="7865" y="1"/>
                    <a:pt x="7656"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15"/>
            <p:cNvSpPr/>
            <p:nvPr/>
          </p:nvSpPr>
          <p:spPr>
            <a:xfrm>
              <a:off x="8710590" y="4263465"/>
              <a:ext cx="283817" cy="296819"/>
            </a:xfrm>
            <a:custGeom>
              <a:avLst/>
              <a:gdLst/>
              <a:ahLst/>
              <a:cxnLst/>
              <a:rect l="l" t="t" r="r" b="b"/>
              <a:pathLst>
                <a:path w="9474" h="9908" extrusionOk="0">
                  <a:moveTo>
                    <a:pt x="8928" y="0"/>
                  </a:moveTo>
                  <a:cubicBezTo>
                    <a:pt x="8723" y="0"/>
                    <a:pt x="8523" y="134"/>
                    <a:pt x="8540" y="401"/>
                  </a:cubicBezTo>
                  <a:cubicBezTo>
                    <a:pt x="8637" y="3207"/>
                    <a:pt x="8109" y="5982"/>
                    <a:pt x="7652" y="8726"/>
                  </a:cubicBezTo>
                  <a:lnTo>
                    <a:pt x="7652" y="8726"/>
                  </a:lnTo>
                  <a:cubicBezTo>
                    <a:pt x="5271" y="8861"/>
                    <a:pt x="2918" y="9073"/>
                    <a:pt x="534" y="9073"/>
                  </a:cubicBezTo>
                  <a:cubicBezTo>
                    <a:pt x="0" y="9073"/>
                    <a:pt x="0" y="9907"/>
                    <a:pt x="534" y="9907"/>
                  </a:cubicBezTo>
                  <a:cubicBezTo>
                    <a:pt x="3036" y="9907"/>
                    <a:pt x="5538" y="9674"/>
                    <a:pt x="8006" y="9540"/>
                  </a:cubicBezTo>
                  <a:cubicBezTo>
                    <a:pt x="8173" y="9540"/>
                    <a:pt x="8373" y="9440"/>
                    <a:pt x="8406" y="9240"/>
                  </a:cubicBezTo>
                  <a:cubicBezTo>
                    <a:pt x="8907" y="6305"/>
                    <a:pt x="9474" y="3369"/>
                    <a:pt x="9340" y="401"/>
                  </a:cubicBezTo>
                  <a:cubicBezTo>
                    <a:pt x="9340" y="134"/>
                    <a:pt x="9132" y="0"/>
                    <a:pt x="892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5"/>
            <p:cNvSpPr/>
            <p:nvPr/>
          </p:nvSpPr>
          <p:spPr>
            <a:xfrm>
              <a:off x="8857491" y="4402339"/>
              <a:ext cx="286813" cy="364463"/>
            </a:xfrm>
            <a:custGeom>
              <a:avLst/>
              <a:gdLst/>
              <a:ahLst/>
              <a:cxnLst/>
              <a:rect l="l" t="t" r="r" b="b"/>
              <a:pathLst>
                <a:path w="9574" h="12166" extrusionOk="0">
                  <a:moveTo>
                    <a:pt x="8898" y="1"/>
                  </a:moveTo>
                  <a:cubicBezTo>
                    <a:pt x="8689" y="1"/>
                    <a:pt x="8489" y="134"/>
                    <a:pt x="8506" y="401"/>
                  </a:cubicBezTo>
                  <a:cubicBezTo>
                    <a:pt x="8732" y="4076"/>
                    <a:pt x="8210" y="7689"/>
                    <a:pt x="8054" y="11329"/>
                  </a:cubicBezTo>
                  <a:lnTo>
                    <a:pt x="8054" y="11329"/>
                  </a:lnTo>
                  <a:cubicBezTo>
                    <a:pt x="7990" y="11330"/>
                    <a:pt x="7927" y="11331"/>
                    <a:pt x="7864" y="11331"/>
                  </a:cubicBezTo>
                  <a:cubicBezTo>
                    <a:pt x="5589" y="11331"/>
                    <a:pt x="3417" y="10453"/>
                    <a:pt x="1143" y="10453"/>
                  </a:cubicBezTo>
                  <a:cubicBezTo>
                    <a:pt x="940" y="10453"/>
                    <a:pt x="737" y="10460"/>
                    <a:pt x="534" y="10475"/>
                  </a:cubicBezTo>
                  <a:cubicBezTo>
                    <a:pt x="20" y="10539"/>
                    <a:pt x="1" y="11313"/>
                    <a:pt x="474" y="11313"/>
                  </a:cubicBezTo>
                  <a:cubicBezTo>
                    <a:pt x="493" y="11313"/>
                    <a:pt x="513" y="11312"/>
                    <a:pt x="534" y="11309"/>
                  </a:cubicBezTo>
                  <a:cubicBezTo>
                    <a:pt x="737" y="11294"/>
                    <a:pt x="940" y="11287"/>
                    <a:pt x="1143" y="11287"/>
                  </a:cubicBezTo>
                  <a:cubicBezTo>
                    <a:pt x="3417" y="11287"/>
                    <a:pt x="5589" y="12165"/>
                    <a:pt x="7864" y="12165"/>
                  </a:cubicBezTo>
                  <a:cubicBezTo>
                    <a:pt x="8066" y="12165"/>
                    <a:pt x="8269" y="12158"/>
                    <a:pt x="8473" y="12143"/>
                  </a:cubicBezTo>
                  <a:cubicBezTo>
                    <a:pt x="8706" y="12110"/>
                    <a:pt x="8873" y="11976"/>
                    <a:pt x="8873" y="11709"/>
                  </a:cubicBezTo>
                  <a:cubicBezTo>
                    <a:pt x="9006" y="7940"/>
                    <a:pt x="9573" y="4204"/>
                    <a:pt x="9340" y="401"/>
                  </a:cubicBezTo>
                  <a:cubicBezTo>
                    <a:pt x="9323" y="134"/>
                    <a:pt x="9106" y="1"/>
                    <a:pt x="889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5"/>
            <p:cNvSpPr/>
            <p:nvPr/>
          </p:nvSpPr>
          <p:spPr>
            <a:xfrm>
              <a:off x="8748543" y="4442329"/>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5"/>
            <p:cNvSpPr/>
            <p:nvPr/>
          </p:nvSpPr>
          <p:spPr>
            <a:xfrm>
              <a:off x="8716581" y="4491277"/>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5"/>
            <p:cNvSpPr/>
            <p:nvPr/>
          </p:nvSpPr>
          <p:spPr>
            <a:xfrm>
              <a:off x="8689591" y="4449309"/>
              <a:ext cx="27022" cy="21030"/>
            </a:xfrm>
            <a:custGeom>
              <a:avLst/>
              <a:gdLst/>
              <a:ahLst/>
              <a:cxnLst/>
              <a:rect l="l" t="t" r="r" b="b"/>
              <a:pathLst>
                <a:path w="902" h="702" extrusionOk="0">
                  <a:moveTo>
                    <a:pt x="434" y="1"/>
                  </a:moveTo>
                  <a:cubicBezTo>
                    <a:pt x="1" y="1"/>
                    <a:pt x="1"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5"/>
            <p:cNvSpPr/>
            <p:nvPr/>
          </p:nvSpPr>
          <p:spPr>
            <a:xfrm>
              <a:off x="8779517" y="4072619"/>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5"/>
            <p:cNvSpPr/>
            <p:nvPr/>
          </p:nvSpPr>
          <p:spPr>
            <a:xfrm>
              <a:off x="8755553" y="413157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5"/>
            <p:cNvSpPr/>
            <p:nvPr/>
          </p:nvSpPr>
          <p:spPr>
            <a:xfrm>
              <a:off x="8727574" y="4072619"/>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5"/>
            <p:cNvSpPr/>
            <p:nvPr/>
          </p:nvSpPr>
          <p:spPr>
            <a:xfrm>
              <a:off x="8357866" y="393272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5"/>
            <p:cNvSpPr/>
            <p:nvPr/>
          </p:nvSpPr>
          <p:spPr>
            <a:xfrm>
              <a:off x="8339862" y="3876771"/>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5"/>
            <p:cNvSpPr/>
            <p:nvPr/>
          </p:nvSpPr>
          <p:spPr>
            <a:xfrm>
              <a:off x="8902424" y="4610200"/>
              <a:ext cx="27022" cy="21000"/>
            </a:xfrm>
            <a:custGeom>
              <a:avLst/>
              <a:gdLst/>
              <a:ahLst/>
              <a:cxnLst/>
              <a:rect l="l" t="t" r="r" b="b"/>
              <a:pathLst>
                <a:path w="902" h="701" extrusionOk="0">
                  <a:moveTo>
                    <a:pt x="435" y="0"/>
                  </a:moveTo>
                  <a:cubicBezTo>
                    <a:pt x="1" y="0"/>
                    <a:pt x="1" y="701"/>
                    <a:pt x="435" y="701"/>
                  </a:cubicBezTo>
                  <a:cubicBezTo>
                    <a:pt x="902" y="701"/>
                    <a:pt x="902" y="0"/>
                    <a:pt x="435"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5"/>
            <p:cNvSpPr/>
            <p:nvPr/>
          </p:nvSpPr>
          <p:spPr>
            <a:xfrm>
              <a:off x="8884450" y="465615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5"/>
            <p:cNvSpPr/>
            <p:nvPr/>
          </p:nvSpPr>
          <p:spPr>
            <a:xfrm>
              <a:off x="8849462" y="4621193"/>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5"/>
            <p:cNvSpPr/>
            <p:nvPr/>
          </p:nvSpPr>
          <p:spPr>
            <a:xfrm>
              <a:off x="9237174" y="4624189"/>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5"/>
            <p:cNvSpPr/>
            <p:nvPr/>
          </p:nvSpPr>
          <p:spPr>
            <a:xfrm>
              <a:off x="9213210" y="4690121"/>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5"/>
            <p:cNvSpPr/>
            <p:nvPr/>
          </p:nvSpPr>
          <p:spPr>
            <a:xfrm>
              <a:off x="9171243" y="4638178"/>
              <a:ext cx="26992" cy="21000"/>
            </a:xfrm>
            <a:custGeom>
              <a:avLst/>
              <a:gdLst/>
              <a:ahLst/>
              <a:cxnLst/>
              <a:rect l="l" t="t" r="r" b="b"/>
              <a:pathLst>
                <a:path w="901"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5"/>
            <p:cNvSpPr/>
            <p:nvPr/>
          </p:nvSpPr>
          <p:spPr>
            <a:xfrm>
              <a:off x="8979379" y="4820037"/>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5"/>
            <p:cNvSpPr/>
            <p:nvPr/>
          </p:nvSpPr>
          <p:spPr>
            <a:xfrm>
              <a:off x="8933427" y="4830013"/>
              <a:ext cx="26992" cy="21030"/>
            </a:xfrm>
            <a:custGeom>
              <a:avLst/>
              <a:gdLst/>
              <a:ahLst/>
              <a:cxnLst/>
              <a:rect l="l" t="t" r="r" b="b"/>
              <a:pathLst>
                <a:path w="901" h="702" extrusionOk="0">
                  <a:moveTo>
                    <a:pt x="467" y="1"/>
                  </a:moveTo>
                  <a:cubicBezTo>
                    <a:pt x="0" y="1"/>
                    <a:pt x="0" y="701"/>
                    <a:pt x="467" y="701"/>
                  </a:cubicBezTo>
                  <a:cubicBezTo>
                    <a:pt x="901" y="701"/>
                    <a:pt x="901" y="1"/>
                    <a:pt x="467"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5"/>
            <p:cNvSpPr/>
            <p:nvPr/>
          </p:nvSpPr>
          <p:spPr>
            <a:xfrm>
              <a:off x="8993368" y="4467312"/>
              <a:ext cx="27022" cy="21000"/>
            </a:xfrm>
            <a:custGeom>
              <a:avLst/>
              <a:gdLst/>
              <a:ahLst/>
              <a:cxnLst/>
              <a:rect l="l" t="t" r="r" b="b"/>
              <a:pathLst>
                <a:path w="902" h="701" extrusionOk="0">
                  <a:moveTo>
                    <a:pt x="434" y="0"/>
                  </a:moveTo>
                  <a:cubicBezTo>
                    <a:pt x="0" y="0"/>
                    <a:pt x="0" y="701"/>
                    <a:pt x="434" y="701"/>
                  </a:cubicBezTo>
                  <a:cubicBezTo>
                    <a:pt x="901" y="701"/>
                    <a:pt x="901" y="0"/>
                    <a:pt x="434"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5"/>
            <p:cNvSpPr/>
            <p:nvPr/>
          </p:nvSpPr>
          <p:spPr>
            <a:xfrm>
              <a:off x="8664608" y="4296446"/>
              <a:ext cx="27022" cy="21000"/>
            </a:xfrm>
            <a:custGeom>
              <a:avLst/>
              <a:gdLst/>
              <a:ahLst/>
              <a:cxnLst/>
              <a:rect l="l" t="t" r="r" b="b"/>
              <a:pathLst>
                <a:path w="902" h="701" extrusionOk="0">
                  <a:moveTo>
                    <a:pt x="468" y="0"/>
                  </a:moveTo>
                  <a:cubicBezTo>
                    <a:pt x="1" y="0"/>
                    <a:pt x="1" y="701"/>
                    <a:pt x="468" y="701"/>
                  </a:cubicBezTo>
                  <a:cubicBezTo>
                    <a:pt x="902" y="701"/>
                    <a:pt x="902" y="0"/>
                    <a:pt x="468"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15"/>
            <p:cNvSpPr/>
            <p:nvPr/>
          </p:nvSpPr>
          <p:spPr>
            <a:xfrm>
              <a:off x="8884450" y="4264454"/>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15"/>
            <p:cNvSpPr/>
            <p:nvPr/>
          </p:nvSpPr>
          <p:spPr>
            <a:xfrm>
              <a:off x="8461781" y="4145561"/>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D38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15"/>
          <p:cNvGrpSpPr/>
          <p:nvPr/>
        </p:nvGrpSpPr>
        <p:grpSpPr>
          <a:xfrm rot="5400000" flipH="1">
            <a:off x="576115" y="4684808"/>
            <a:ext cx="273016" cy="739520"/>
            <a:chOff x="7607455" y="4238363"/>
            <a:chExt cx="438017" cy="1186459"/>
          </a:xfrm>
        </p:grpSpPr>
        <p:sp>
          <p:nvSpPr>
            <p:cNvPr id="3921" name="Google Shape;392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5" name="Google Shape;3945;p15"/>
          <p:cNvGrpSpPr/>
          <p:nvPr/>
        </p:nvGrpSpPr>
        <p:grpSpPr>
          <a:xfrm rot="5400000" flipH="1">
            <a:off x="-67436" y="1312833"/>
            <a:ext cx="633267" cy="380075"/>
            <a:chOff x="8365864" y="2993835"/>
            <a:chExt cx="933472" cy="547264"/>
          </a:xfrm>
        </p:grpSpPr>
        <p:sp>
          <p:nvSpPr>
            <p:cNvPr id="3946" name="Google Shape;3946;p15"/>
            <p:cNvSpPr/>
            <p:nvPr/>
          </p:nvSpPr>
          <p:spPr>
            <a:xfrm>
              <a:off x="8365864" y="2993835"/>
              <a:ext cx="721496" cy="547264"/>
            </a:xfrm>
            <a:custGeom>
              <a:avLst/>
              <a:gdLst/>
              <a:ahLst/>
              <a:cxnLst/>
              <a:rect l="l" t="t" r="r" b="b"/>
              <a:pathLst>
                <a:path w="24084" h="18268" extrusionOk="0">
                  <a:moveTo>
                    <a:pt x="14332" y="1"/>
                  </a:moveTo>
                  <a:cubicBezTo>
                    <a:pt x="13719" y="1"/>
                    <a:pt x="13112" y="37"/>
                    <a:pt x="12542" y="87"/>
                  </a:cubicBezTo>
                  <a:cubicBezTo>
                    <a:pt x="10541" y="254"/>
                    <a:pt x="8740" y="321"/>
                    <a:pt x="7172" y="1655"/>
                  </a:cubicBezTo>
                  <a:cubicBezTo>
                    <a:pt x="6471" y="2289"/>
                    <a:pt x="6238" y="2489"/>
                    <a:pt x="7172" y="2823"/>
                  </a:cubicBezTo>
                  <a:cubicBezTo>
                    <a:pt x="8006" y="3190"/>
                    <a:pt x="8906" y="3190"/>
                    <a:pt x="9740" y="3590"/>
                  </a:cubicBezTo>
                  <a:cubicBezTo>
                    <a:pt x="8973" y="4524"/>
                    <a:pt x="7872" y="5158"/>
                    <a:pt x="7005" y="5925"/>
                  </a:cubicBezTo>
                  <a:cubicBezTo>
                    <a:pt x="5771" y="6892"/>
                    <a:pt x="5004" y="8126"/>
                    <a:pt x="4070" y="9361"/>
                  </a:cubicBezTo>
                  <a:cubicBezTo>
                    <a:pt x="3136" y="10528"/>
                    <a:pt x="2235" y="11796"/>
                    <a:pt x="1535" y="13130"/>
                  </a:cubicBezTo>
                  <a:cubicBezTo>
                    <a:pt x="1068" y="13831"/>
                    <a:pt x="0" y="15665"/>
                    <a:pt x="167" y="16399"/>
                  </a:cubicBezTo>
                  <a:cubicBezTo>
                    <a:pt x="2802" y="16166"/>
                    <a:pt x="5437" y="15932"/>
                    <a:pt x="8006" y="15298"/>
                  </a:cubicBezTo>
                  <a:cubicBezTo>
                    <a:pt x="10508" y="14731"/>
                    <a:pt x="12476" y="13564"/>
                    <a:pt x="14811" y="12496"/>
                  </a:cubicBezTo>
                  <a:cubicBezTo>
                    <a:pt x="15344" y="14298"/>
                    <a:pt x="15178" y="16599"/>
                    <a:pt x="16112" y="18267"/>
                  </a:cubicBezTo>
                  <a:cubicBezTo>
                    <a:pt x="18313" y="16599"/>
                    <a:pt x="20014" y="13197"/>
                    <a:pt x="21182" y="10762"/>
                  </a:cubicBezTo>
                  <a:cubicBezTo>
                    <a:pt x="21749" y="9427"/>
                    <a:pt x="22450" y="8060"/>
                    <a:pt x="22917" y="6692"/>
                  </a:cubicBezTo>
                  <a:cubicBezTo>
                    <a:pt x="23317" y="5458"/>
                    <a:pt x="24084" y="3890"/>
                    <a:pt x="24084" y="2522"/>
                  </a:cubicBezTo>
                  <a:cubicBezTo>
                    <a:pt x="23550" y="2189"/>
                    <a:pt x="22450" y="1789"/>
                    <a:pt x="21849" y="1555"/>
                  </a:cubicBezTo>
                  <a:cubicBezTo>
                    <a:pt x="20348" y="888"/>
                    <a:pt x="18880" y="855"/>
                    <a:pt x="17246" y="388"/>
                  </a:cubicBezTo>
                  <a:cubicBezTo>
                    <a:pt x="16355" y="98"/>
                    <a:pt x="15336" y="1"/>
                    <a:pt x="143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15"/>
            <p:cNvSpPr/>
            <p:nvPr/>
          </p:nvSpPr>
          <p:spPr>
            <a:xfrm>
              <a:off x="8415260" y="3054554"/>
              <a:ext cx="884076" cy="395139"/>
            </a:xfrm>
            <a:custGeom>
              <a:avLst/>
              <a:gdLst/>
              <a:ahLst/>
              <a:cxnLst/>
              <a:rect l="l" t="t" r="r" b="b"/>
              <a:pathLst>
                <a:path w="29511" h="13190" extrusionOk="0">
                  <a:moveTo>
                    <a:pt x="26842" y="0"/>
                  </a:moveTo>
                  <a:cubicBezTo>
                    <a:pt x="23844" y="0"/>
                    <a:pt x="20859" y="1428"/>
                    <a:pt x="18165" y="2564"/>
                  </a:cubicBezTo>
                  <a:cubicBezTo>
                    <a:pt x="14096" y="4265"/>
                    <a:pt x="10059" y="6099"/>
                    <a:pt x="6357" y="8468"/>
                  </a:cubicBezTo>
                  <a:cubicBezTo>
                    <a:pt x="4255" y="9802"/>
                    <a:pt x="2221" y="11270"/>
                    <a:pt x="219" y="12704"/>
                  </a:cubicBezTo>
                  <a:cubicBezTo>
                    <a:pt x="0" y="12868"/>
                    <a:pt x="118" y="13189"/>
                    <a:pt x="333" y="13189"/>
                  </a:cubicBezTo>
                  <a:cubicBezTo>
                    <a:pt x="380" y="13189"/>
                    <a:pt x="432" y="13174"/>
                    <a:pt x="486" y="13138"/>
                  </a:cubicBezTo>
                  <a:cubicBezTo>
                    <a:pt x="3955" y="10669"/>
                    <a:pt x="7424" y="8201"/>
                    <a:pt x="11227" y="6300"/>
                  </a:cubicBezTo>
                  <a:cubicBezTo>
                    <a:pt x="13162" y="5332"/>
                    <a:pt x="15130" y="4432"/>
                    <a:pt x="17098" y="3598"/>
                  </a:cubicBezTo>
                  <a:cubicBezTo>
                    <a:pt x="18933" y="2797"/>
                    <a:pt x="20767" y="1930"/>
                    <a:pt x="22669" y="1329"/>
                  </a:cubicBezTo>
                  <a:cubicBezTo>
                    <a:pt x="24025" y="885"/>
                    <a:pt x="25485" y="529"/>
                    <a:pt x="26931" y="529"/>
                  </a:cubicBezTo>
                  <a:cubicBezTo>
                    <a:pt x="27654" y="529"/>
                    <a:pt x="28373" y="618"/>
                    <a:pt x="29073" y="829"/>
                  </a:cubicBezTo>
                  <a:cubicBezTo>
                    <a:pt x="29100" y="838"/>
                    <a:pt x="29126" y="842"/>
                    <a:pt x="29151" y="842"/>
                  </a:cubicBezTo>
                  <a:cubicBezTo>
                    <a:pt x="29399" y="842"/>
                    <a:pt x="29510" y="420"/>
                    <a:pt x="29207" y="329"/>
                  </a:cubicBezTo>
                  <a:cubicBezTo>
                    <a:pt x="28421" y="99"/>
                    <a:pt x="27631" y="0"/>
                    <a:pt x="26842"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15"/>
            <p:cNvSpPr/>
            <p:nvPr/>
          </p:nvSpPr>
          <p:spPr>
            <a:xfrm>
              <a:off x="8854106" y="3057220"/>
              <a:ext cx="149278" cy="223004"/>
            </a:xfrm>
            <a:custGeom>
              <a:avLst/>
              <a:gdLst/>
              <a:ahLst/>
              <a:cxnLst/>
              <a:rect l="l" t="t" r="r" b="b"/>
              <a:pathLst>
                <a:path w="4983" h="7444" extrusionOk="0">
                  <a:moveTo>
                    <a:pt x="387" y="0"/>
                  </a:moveTo>
                  <a:cubicBezTo>
                    <a:pt x="98" y="0"/>
                    <a:pt x="0" y="444"/>
                    <a:pt x="313" y="507"/>
                  </a:cubicBezTo>
                  <a:cubicBezTo>
                    <a:pt x="1777" y="793"/>
                    <a:pt x="3150" y="1595"/>
                    <a:pt x="4373" y="2393"/>
                  </a:cubicBezTo>
                  <a:lnTo>
                    <a:pt x="4373" y="2393"/>
                  </a:lnTo>
                  <a:cubicBezTo>
                    <a:pt x="3748" y="3939"/>
                    <a:pt x="3318" y="5569"/>
                    <a:pt x="2548" y="7045"/>
                  </a:cubicBezTo>
                  <a:cubicBezTo>
                    <a:pt x="2433" y="7252"/>
                    <a:pt x="2620" y="7443"/>
                    <a:pt x="2790" y="7443"/>
                  </a:cubicBezTo>
                  <a:cubicBezTo>
                    <a:pt x="2867" y="7443"/>
                    <a:pt x="2940" y="7404"/>
                    <a:pt x="2982" y="7311"/>
                  </a:cubicBezTo>
                  <a:cubicBezTo>
                    <a:pt x="3849" y="5744"/>
                    <a:pt x="4283" y="4009"/>
                    <a:pt x="4950" y="2341"/>
                  </a:cubicBezTo>
                  <a:cubicBezTo>
                    <a:pt x="4983" y="2241"/>
                    <a:pt x="4916" y="2108"/>
                    <a:pt x="4816" y="2074"/>
                  </a:cubicBezTo>
                  <a:cubicBezTo>
                    <a:pt x="3515" y="1207"/>
                    <a:pt x="2014" y="306"/>
                    <a:pt x="446" y="6"/>
                  </a:cubicBezTo>
                  <a:cubicBezTo>
                    <a:pt x="426" y="2"/>
                    <a:pt x="406" y="0"/>
                    <a:pt x="387"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5"/>
            <p:cNvSpPr/>
            <p:nvPr/>
          </p:nvSpPr>
          <p:spPr>
            <a:xfrm>
              <a:off x="8712926" y="3114285"/>
              <a:ext cx="159584" cy="218001"/>
            </a:xfrm>
            <a:custGeom>
              <a:avLst/>
              <a:gdLst/>
              <a:ahLst/>
              <a:cxnLst/>
              <a:rect l="l" t="t" r="r" b="b"/>
              <a:pathLst>
                <a:path w="5327" h="7277" extrusionOk="0">
                  <a:moveTo>
                    <a:pt x="394" y="0"/>
                  </a:moveTo>
                  <a:cubicBezTo>
                    <a:pt x="156" y="0"/>
                    <a:pt x="0" y="361"/>
                    <a:pt x="256" y="503"/>
                  </a:cubicBezTo>
                  <a:cubicBezTo>
                    <a:pt x="1660" y="1332"/>
                    <a:pt x="3186" y="1979"/>
                    <a:pt x="4746" y="2501"/>
                  </a:cubicBezTo>
                  <a:lnTo>
                    <a:pt x="4746" y="2501"/>
                  </a:lnTo>
                  <a:cubicBezTo>
                    <a:pt x="4467" y="4011"/>
                    <a:pt x="3968" y="5492"/>
                    <a:pt x="3558" y="6974"/>
                  </a:cubicBezTo>
                  <a:cubicBezTo>
                    <a:pt x="3498" y="7156"/>
                    <a:pt x="3670" y="7277"/>
                    <a:pt x="3830" y="7277"/>
                  </a:cubicBezTo>
                  <a:cubicBezTo>
                    <a:pt x="3934" y="7277"/>
                    <a:pt x="4032" y="7226"/>
                    <a:pt x="4059" y="7108"/>
                  </a:cubicBezTo>
                  <a:cubicBezTo>
                    <a:pt x="4492" y="5540"/>
                    <a:pt x="5026" y="3972"/>
                    <a:pt x="5293" y="2371"/>
                  </a:cubicBezTo>
                  <a:cubicBezTo>
                    <a:pt x="5326" y="2237"/>
                    <a:pt x="5259" y="2104"/>
                    <a:pt x="5093" y="2071"/>
                  </a:cubicBezTo>
                  <a:cubicBezTo>
                    <a:pt x="3525" y="1537"/>
                    <a:pt x="1957" y="903"/>
                    <a:pt x="523" y="36"/>
                  </a:cubicBezTo>
                  <a:cubicBezTo>
                    <a:pt x="478" y="11"/>
                    <a:pt x="435" y="0"/>
                    <a:pt x="394"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5"/>
            <p:cNvSpPr/>
            <p:nvPr/>
          </p:nvSpPr>
          <p:spPr>
            <a:xfrm>
              <a:off x="8610569" y="3209873"/>
              <a:ext cx="124024" cy="171327"/>
            </a:xfrm>
            <a:custGeom>
              <a:avLst/>
              <a:gdLst/>
              <a:ahLst/>
              <a:cxnLst/>
              <a:rect l="l" t="t" r="r" b="b"/>
              <a:pathLst>
                <a:path w="4140" h="5719" extrusionOk="0">
                  <a:moveTo>
                    <a:pt x="352" y="1"/>
                  </a:moveTo>
                  <a:cubicBezTo>
                    <a:pt x="84" y="1"/>
                    <a:pt x="0" y="426"/>
                    <a:pt x="304" y="548"/>
                  </a:cubicBezTo>
                  <a:cubicBezTo>
                    <a:pt x="1350" y="978"/>
                    <a:pt x="2425" y="1381"/>
                    <a:pt x="3555" y="1545"/>
                  </a:cubicBezTo>
                  <a:lnTo>
                    <a:pt x="3555" y="1545"/>
                  </a:lnTo>
                  <a:cubicBezTo>
                    <a:pt x="3325" y="2843"/>
                    <a:pt x="3013" y="4114"/>
                    <a:pt x="2672" y="5384"/>
                  </a:cubicBezTo>
                  <a:cubicBezTo>
                    <a:pt x="2611" y="5589"/>
                    <a:pt x="2776" y="5718"/>
                    <a:pt x="2935" y="5718"/>
                  </a:cubicBezTo>
                  <a:cubicBezTo>
                    <a:pt x="3036" y="5718"/>
                    <a:pt x="3134" y="5667"/>
                    <a:pt x="3173" y="5551"/>
                  </a:cubicBezTo>
                  <a:cubicBezTo>
                    <a:pt x="3539" y="4183"/>
                    <a:pt x="3873" y="2782"/>
                    <a:pt x="4107" y="1415"/>
                  </a:cubicBezTo>
                  <a:cubicBezTo>
                    <a:pt x="4140" y="1215"/>
                    <a:pt x="4040" y="1081"/>
                    <a:pt x="3840" y="1081"/>
                  </a:cubicBezTo>
                  <a:cubicBezTo>
                    <a:pt x="2672" y="948"/>
                    <a:pt x="1538" y="481"/>
                    <a:pt x="437" y="14"/>
                  </a:cubicBezTo>
                  <a:cubicBezTo>
                    <a:pt x="407" y="5"/>
                    <a:pt x="379" y="1"/>
                    <a:pt x="352" y="1"/>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5"/>
            <p:cNvSpPr/>
            <p:nvPr/>
          </p:nvSpPr>
          <p:spPr>
            <a:xfrm>
              <a:off x="8502760" y="3299170"/>
              <a:ext cx="98950" cy="129476"/>
            </a:xfrm>
            <a:custGeom>
              <a:avLst/>
              <a:gdLst/>
              <a:ahLst/>
              <a:cxnLst/>
              <a:rect l="l" t="t" r="r" b="b"/>
              <a:pathLst>
                <a:path w="3303" h="4322" extrusionOk="0">
                  <a:moveTo>
                    <a:pt x="426" y="0"/>
                  </a:moveTo>
                  <a:cubicBezTo>
                    <a:pt x="395" y="0"/>
                    <a:pt x="365" y="1"/>
                    <a:pt x="334" y="2"/>
                  </a:cubicBezTo>
                  <a:cubicBezTo>
                    <a:pt x="0" y="35"/>
                    <a:pt x="0" y="535"/>
                    <a:pt x="334" y="535"/>
                  </a:cubicBezTo>
                  <a:cubicBezTo>
                    <a:pt x="386" y="531"/>
                    <a:pt x="438" y="530"/>
                    <a:pt x="490" y="530"/>
                  </a:cubicBezTo>
                  <a:cubicBezTo>
                    <a:pt x="1249" y="530"/>
                    <a:pt x="1983" y="921"/>
                    <a:pt x="2694" y="1161"/>
                  </a:cubicBezTo>
                  <a:lnTo>
                    <a:pt x="2694" y="1161"/>
                  </a:lnTo>
                  <a:cubicBezTo>
                    <a:pt x="2419" y="2104"/>
                    <a:pt x="2149" y="3026"/>
                    <a:pt x="1935" y="4004"/>
                  </a:cubicBezTo>
                  <a:cubicBezTo>
                    <a:pt x="1894" y="4188"/>
                    <a:pt x="2065" y="4322"/>
                    <a:pt x="2227" y="4322"/>
                  </a:cubicBezTo>
                  <a:cubicBezTo>
                    <a:pt x="2330" y="4322"/>
                    <a:pt x="2430" y="4268"/>
                    <a:pt x="2468" y="4138"/>
                  </a:cubicBezTo>
                  <a:cubicBezTo>
                    <a:pt x="2702" y="3104"/>
                    <a:pt x="2969" y="2070"/>
                    <a:pt x="3269" y="1036"/>
                  </a:cubicBezTo>
                  <a:cubicBezTo>
                    <a:pt x="3302" y="902"/>
                    <a:pt x="3236" y="735"/>
                    <a:pt x="3102" y="702"/>
                  </a:cubicBezTo>
                  <a:cubicBezTo>
                    <a:pt x="2198" y="476"/>
                    <a:pt x="1357" y="0"/>
                    <a:pt x="426"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5"/>
            <p:cNvSpPr/>
            <p:nvPr/>
          </p:nvSpPr>
          <p:spPr>
            <a:xfrm>
              <a:off x="8446593" y="3356775"/>
              <a:ext cx="72168" cy="99609"/>
            </a:xfrm>
            <a:custGeom>
              <a:avLst/>
              <a:gdLst/>
              <a:ahLst/>
              <a:cxnLst/>
              <a:rect l="l" t="t" r="r" b="b"/>
              <a:pathLst>
                <a:path w="2409" h="3325" extrusionOk="0">
                  <a:moveTo>
                    <a:pt x="1942" y="781"/>
                  </a:moveTo>
                  <a:cubicBezTo>
                    <a:pt x="1932" y="801"/>
                    <a:pt x="1922" y="822"/>
                    <a:pt x="1913" y="843"/>
                  </a:cubicBezTo>
                  <a:lnTo>
                    <a:pt x="1913" y="843"/>
                  </a:lnTo>
                  <a:cubicBezTo>
                    <a:pt x="1918" y="819"/>
                    <a:pt x="1926" y="796"/>
                    <a:pt x="1942" y="781"/>
                  </a:cubicBezTo>
                  <a:close/>
                  <a:moveTo>
                    <a:pt x="330" y="0"/>
                  </a:moveTo>
                  <a:cubicBezTo>
                    <a:pt x="87" y="0"/>
                    <a:pt x="1" y="423"/>
                    <a:pt x="274" y="514"/>
                  </a:cubicBezTo>
                  <a:cubicBezTo>
                    <a:pt x="794" y="687"/>
                    <a:pt x="1339" y="835"/>
                    <a:pt x="1844" y="1024"/>
                  </a:cubicBezTo>
                  <a:lnTo>
                    <a:pt x="1844" y="1024"/>
                  </a:lnTo>
                  <a:cubicBezTo>
                    <a:pt x="1635" y="1657"/>
                    <a:pt x="1726" y="2336"/>
                    <a:pt x="1608" y="3015"/>
                  </a:cubicBezTo>
                  <a:cubicBezTo>
                    <a:pt x="1608" y="3149"/>
                    <a:pt x="1642" y="3282"/>
                    <a:pt x="1808" y="3316"/>
                  </a:cubicBezTo>
                  <a:cubicBezTo>
                    <a:pt x="1826" y="3321"/>
                    <a:pt x="1846" y="3324"/>
                    <a:pt x="1867" y="3324"/>
                  </a:cubicBezTo>
                  <a:cubicBezTo>
                    <a:pt x="1971" y="3324"/>
                    <a:pt x="2109" y="3259"/>
                    <a:pt x="2109" y="3149"/>
                  </a:cubicBezTo>
                  <a:cubicBezTo>
                    <a:pt x="2175" y="2715"/>
                    <a:pt x="2175" y="2315"/>
                    <a:pt x="2209" y="1881"/>
                  </a:cubicBezTo>
                  <a:cubicBezTo>
                    <a:pt x="2209" y="1715"/>
                    <a:pt x="2242" y="1514"/>
                    <a:pt x="2275" y="1314"/>
                  </a:cubicBezTo>
                  <a:cubicBezTo>
                    <a:pt x="2342" y="1181"/>
                    <a:pt x="2409" y="1014"/>
                    <a:pt x="2409" y="847"/>
                  </a:cubicBezTo>
                  <a:cubicBezTo>
                    <a:pt x="2409" y="714"/>
                    <a:pt x="2342" y="647"/>
                    <a:pt x="2209" y="614"/>
                  </a:cubicBezTo>
                  <a:cubicBezTo>
                    <a:pt x="1642" y="380"/>
                    <a:pt x="1008" y="213"/>
                    <a:pt x="407" y="13"/>
                  </a:cubicBezTo>
                  <a:cubicBezTo>
                    <a:pt x="380" y="4"/>
                    <a:pt x="355" y="0"/>
                    <a:pt x="330" y="0"/>
                  </a:cubicBezTo>
                  <a:close/>
                </a:path>
              </a:pathLst>
            </a:custGeom>
            <a:solidFill>
              <a:srgbClr val="84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3" name="Google Shape;3953;p15"/>
          <p:cNvGrpSpPr/>
          <p:nvPr/>
        </p:nvGrpSpPr>
        <p:grpSpPr>
          <a:xfrm flipH="1">
            <a:off x="-185562" y="501899"/>
            <a:ext cx="800029" cy="592349"/>
            <a:chOff x="8118223" y="2202382"/>
            <a:chExt cx="1151949" cy="873156"/>
          </a:xfrm>
        </p:grpSpPr>
        <p:sp>
          <p:nvSpPr>
            <p:cNvPr id="3954" name="Google Shape;3954;p15"/>
            <p:cNvSpPr/>
            <p:nvPr/>
          </p:nvSpPr>
          <p:spPr>
            <a:xfrm>
              <a:off x="8162018" y="2369923"/>
              <a:ext cx="67974" cy="52995"/>
            </a:xfrm>
            <a:custGeom>
              <a:avLst/>
              <a:gdLst/>
              <a:ahLst/>
              <a:cxnLst/>
              <a:rect l="l" t="t" r="r" b="b"/>
              <a:pathLst>
                <a:path w="2269" h="1769" extrusionOk="0">
                  <a:moveTo>
                    <a:pt x="1134" y="0"/>
                  </a:moveTo>
                  <a:cubicBezTo>
                    <a:pt x="34" y="0"/>
                    <a:pt x="0" y="1768"/>
                    <a:pt x="1134" y="1768"/>
                  </a:cubicBezTo>
                  <a:cubicBezTo>
                    <a:pt x="2269" y="1768"/>
                    <a:pt x="2269" y="0"/>
                    <a:pt x="1134" y="0"/>
                  </a:cubicBezTo>
                  <a:close/>
                </a:path>
              </a:pathLst>
            </a:custGeom>
            <a:solidFill>
              <a:srgbClr val="C67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5"/>
            <p:cNvSpPr/>
            <p:nvPr/>
          </p:nvSpPr>
          <p:spPr>
            <a:xfrm>
              <a:off x="8118223" y="2846064"/>
              <a:ext cx="285645" cy="150896"/>
            </a:xfrm>
            <a:custGeom>
              <a:avLst/>
              <a:gdLst/>
              <a:ahLst/>
              <a:cxnLst/>
              <a:rect l="l" t="t" r="r" b="b"/>
              <a:pathLst>
                <a:path w="9535" h="5037" extrusionOk="0">
                  <a:moveTo>
                    <a:pt x="4551" y="0"/>
                  </a:moveTo>
                  <a:cubicBezTo>
                    <a:pt x="2150" y="0"/>
                    <a:pt x="1" y="554"/>
                    <a:pt x="628" y="3119"/>
                  </a:cubicBezTo>
                  <a:cubicBezTo>
                    <a:pt x="933" y="4505"/>
                    <a:pt x="1747" y="5036"/>
                    <a:pt x="2769" y="5036"/>
                  </a:cubicBezTo>
                  <a:cubicBezTo>
                    <a:pt x="5215" y="5036"/>
                    <a:pt x="8852" y="1988"/>
                    <a:pt x="9535" y="317"/>
                  </a:cubicBezTo>
                  <a:lnTo>
                    <a:pt x="9535" y="317"/>
                  </a:lnTo>
                  <a:cubicBezTo>
                    <a:pt x="9480" y="320"/>
                    <a:pt x="9421" y="321"/>
                    <a:pt x="9359" y="321"/>
                  </a:cubicBezTo>
                  <a:cubicBezTo>
                    <a:pt x="8351" y="321"/>
                    <a:pt x="6378" y="0"/>
                    <a:pt x="4551"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15"/>
            <p:cNvSpPr/>
            <p:nvPr/>
          </p:nvSpPr>
          <p:spPr>
            <a:xfrm>
              <a:off x="8374850" y="2850558"/>
              <a:ext cx="174802" cy="224981"/>
            </a:xfrm>
            <a:custGeom>
              <a:avLst/>
              <a:gdLst/>
              <a:ahLst/>
              <a:cxnLst/>
              <a:rect l="l" t="t" r="r" b="b"/>
              <a:pathLst>
                <a:path w="5835" h="7510" extrusionOk="0">
                  <a:moveTo>
                    <a:pt x="3603" y="0"/>
                  </a:moveTo>
                  <a:cubicBezTo>
                    <a:pt x="2636" y="1201"/>
                    <a:pt x="1501" y="2002"/>
                    <a:pt x="968" y="3503"/>
                  </a:cubicBezTo>
                  <a:cubicBezTo>
                    <a:pt x="367" y="4970"/>
                    <a:pt x="0" y="7439"/>
                    <a:pt x="2302" y="7506"/>
                  </a:cubicBezTo>
                  <a:cubicBezTo>
                    <a:pt x="2355" y="7508"/>
                    <a:pt x="2406" y="7509"/>
                    <a:pt x="2456" y="7509"/>
                  </a:cubicBezTo>
                  <a:cubicBezTo>
                    <a:pt x="5835" y="7509"/>
                    <a:pt x="4623" y="2075"/>
                    <a:pt x="3670" y="267"/>
                  </a:cubicBezTo>
                  <a:lnTo>
                    <a:pt x="3603" y="0"/>
                  </a:ln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15"/>
            <p:cNvSpPr/>
            <p:nvPr/>
          </p:nvSpPr>
          <p:spPr>
            <a:xfrm>
              <a:off x="8194999" y="2514098"/>
              <a:ext cx="345769" cy="163688"/>
            </a:xfrm>
            <a:custGeom>
              <a:avLst/>
              <a:gdLst/>
              <a:ahLst/>
              <a:cxnLst/>
              <a:rect l="l" t="t" r="r" b="b"/>
              <a:pathLst>
                <a:path w="11542" h="5464" extrusionOk="0">
                  <a:moveTo>
                    <a:pt x="7205" y="1"/>
                  </a:moveTo>
                  <a:cubicBezTo>
                    <a:pt x="6846" y="1"/>
                    <a:pt x="6525" y="11"/>
                    <a:pt x="6271" y="24"/>
                  </a:cubicBezTo>
                  <a:cubicBezTo>
                    <a:pt x="4437" y="124"/>
                    <a:pt x="2702" y="224"/>
                    <a:pt x="1301" y="1592"/>
                  </a:cubicBezTo>
                  <a:cubicBezTo>
                    <a:pt x="0" y="2926"/>
                    <a:pt x="67" y="5361"/>
                    <a:pt x="2268" y="5461"/>
                  </a:cubicBezTo>
                  <a:cubicBezTo>
                    <a:pt x="2303" y="5463"/>
                    <a:pt x="2337" y="5463"/>
                    <a:pt x="2371" y="5463"/>
                  </a:cubicBezTo>
                  <a:cubicBezTo>
                    <a:pt x="4327" y="5463"/>
                    <a:pt x="5966" y="3610"/>
                    <a:pt x="7605" y="2659"/>
                  </a:cubicBezTo>
                  <a:cubicBezTo>
                    <a:pt x="8906" y="1859"/>
                    <a:pt x="10141" y="1692"/>
                    <a:pt x="11542" y="1258"/>
                  </a:cubicBezTo>
                  <a:lnTo>
                    <a:pt x="11442" y="1092"/>
                  </a:lnTo>
                  <a:cubicBezTo>
                    <a:pt x="10797" y="179"/>
                    <a:pt x="8684" y="1"/>
                    <a:pt x="720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5"/>
            <p:cNvSpPr/>
            <p:nvPr/>
          </p:nvSpPr>
          <p:spPr>
            <a:xfrm>
              <a:off x="8752557" y="2506819"/>
              <a:ext cx="153263" cy="296459"/>
            </a:xfrm>
            <a:custGeom>
              <a:avLst/>
              <a:gdLst/>
              <a:ahLst/>
              <a:cxnLst/>
              <a:rect l="l" t="t" r="r" b="b"/>
              <a:pathLst>
                <a:path w="5116" h="9896" extrusionOk="0">
                  <a:moveTo>
                    <a:pt x="2335" y="0"/>
                  </a:moveTo>
                  <a:lnTo>
                    <a:pt x="2169" y="100"/>
                  </a:lnTo>
                  <a:cubicBezTo>
                    <a:pt x="2207" y="125"/>
                    <a:pt x="2246" y="150"/>
                    <a:pt x="2283" y="176"/>
                  </a:cubicBezTo>
                  <a:lnTo>
                    <a:pt x="2283" y="176"/>
                  </a:lnTo>
                  <a:cubicBezTo>
                    <a:pt x="2306" y="97"/>
                    <a:pt x="2324" y="36"/>
                    <a:pt x="2335" y="0"/>
                  </a:cubicBezTo>
                  <a:close/>
                  <a:moveTo>
                    <a:pt x="2283" y="176"/>
                  </a:moveTo>
                  <a:cubicBezTo>
                    <a:pt x="2180" y="547"/>
                    <a:pt x="1984" y="1311"/>
                    <a:pt x="1902" y="1668"/>
                  </a:cubicBezTo>
                  <a:cubicBezTo>
                    <a:pt x="1201" y="3670"/>
                    <a:pt x="0" y="5438"/>
                    <a:pt x="67" y="7606"/>
                  </a:cubicBezTo>
                  <a:cubicBezTo>
                    <a:pt x="126" y="9056"/>
                    <a:pt x="967" y="9896"/>
                    <a:pt x="1895" y="9896"/>
                  </a:cubicBezTo>
                  <a:cubicBezTo>
                    <a:pt x="2547" y="9896"/>
                    <a:pt x="3241" y="9481"/>
                    <a:pt x="3736" y="8573"/>
                  </a:cubicBezTo>
                  <a:cubicBezTo>
                    <a:pt x="5115" y="6176"/>
                    <a:pt x="4652" y="1808"/>
                    <a:pt x="2283" y="176"/>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15"/>
            <p:cNvSpPr/>
            <p:nvPr/>
          </p:nvSpPr>
          <p:spPr>
            <a:xfrm>
              <a:off x="8204974" y="2202382"/>
              <a:ext cx="1065199" cy="727218"/>
            </a:xfrm>
            <a:custGeom>
              <a:avLst/>
              <a:gdLst/>
              <a:ahLst/>
              <a:cxnLst/>
              <a:rect l="l" t="t" r="r" b="b"/>
              <a:pathLst>
                <a:path w="35557" h="24275" extrusionOk="0">
                  <a:moveTo>
                    <a:pt x="29901" y="0"/>
                  </a:moveTo>
                  <a:cubicBezTo>
                    <a:pt x="28710" y="0"/>
                    <a:pt x="27518" y="179"/>
                    <a:pt x="26353" y="590"/>
                  </a:cubicBezTo>
                  <a:cubicBezTo>
                    <a:pt x="23851" y="1490"/>
                    <a:pt x="21783" y="3292"/>
                    <a:pt x="20048" y="5293"/>
                  </a:cubicBezTo>
                  <a:cubicBezTo>
                    <a:pt x="16112" y="9796"/>
                    <a:pt x="13510" y="15367"/>
                    <a:pt x="9107" y="19503"/>
                  </a:cubicBezTo>
                  <a:cubicBezTo>
                    <a:pt x="6705" y="21805"/>
                    <a:pt x="3770" y="23406"/>
                    <a:pt x="401" y="23640"/>
                  </a:cubicBezTo>
                  <a:cubicBezTo>
                    <a:pt x="11" y="23672"/>
                    <a:pt x="1" y="24275"/>
                    <a:pt x="371" y="24275"/>
                  </a:cubicBezTo>
                  <a:cubicBezTo>
                    <a:pt x="381" y="24275"/>
                    <a:pt x="391" y="24274"/>
                    <a:pt x="401" y="24273"/>
                  </a:cubicBezTo>
                  <a:cubicBezTo>
                    <a:pt x="3336" y="24040"/>
                    <a:pt x="6038" y="22872"/>
                    <a:pt x="8307" y="21038"/>
                  </a:cubicBezTo>
                  <a:cubicBezTo>
                    <a:pt x="10642" y="19203"/>
                    <a:pt x="12476" y="16801"/>
                    <a:pt x="14177" y="14400"/>
                  </a:cubicBezTo>
                  <a:cubicBezTo>
                    <a:pt x="15945" y="11931"/>
                    <a:pt x="17546" y="9363"/>
                    <a:pt x="19414" y="6994"/>
                  </a:cubicBezTo>
                  <a:cubicBezTo>
                    <a:pt x="21082" y="4893"/>
                    <a:pt x="22984" y="2858"/>
                    <a:pt x="25419" y="1657"/>
                  </a:cubicBezTo>
                  <a:cubicBezTo>
                    <a:pt x="26866" y="941"/>
                    <a:pt x="28379" y="639"/>
                    <a:pt x="29899" y="639"/>
                  </a:cubicBezTo>
                  <a:cubicBezTo>
                    <a:pt x="31637" y="639"/>
                    <a:pt x="33386" y="1034"/>
                    <a:pt x="35059" y="1657"/>
                  </a:cubicBezTo>
                  <a:cubicBezTo>
                    <a:pt x="35095" y="1670"/>
                    <a:pt x="35130" y="1676"/>
                    <a:pt x="35162" y="1676"/>
                  </a:cubicBezTo>
                  <a:cubicBezTo>
                    <a:pt x="35454" y="1676"/>
                    <a:pt x="35556" y="1177"/>
                    <a:pt x="35226" y="1057"/>
                  </a:cubicBezTo>
                  <a:cubicBezTo>
                    <a:pt x="33516" y="413"/>
                    <a:pt x="31710" y="0"/>
                    <a:pt x="2990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15"/>
            <p:cNvSpPr/>
            <p:nvPr/>
          </p:nvSpPr>
          <p:spPr>
            <a:xfrm>
              <a:off x="8766187" y="2402874"/>
              <a:ext cx="78339" cy="353978"/>
            </a:xfrm>
            <a:custGeom>
              <a:avLst/>
              <a:gdLst/>
              <a:ahLst/>
              <a:cxnLst/>
              <a:rect l="l" t="t" r="r" b="b"/>
              <a:pathLst>
                <a:path w="2615" h="11816" extrusionOk="0">
                  <a:moveTo>
                    <a:pt x="440" y="0"/>
                  </a:moveTo>
                  <a:cubicBezTo>
                    <a:pt x="212" y="0"/>
                    <a:pt x="1" y="314"/>
                    <a:pt x="179" y="568"/>
                  </a:cubicBezTo>
                  <a:cubicBezTo>
                    <a:pt x="1413" y="2003"/>
                    <a:pt x="1747" y="4104"/>
                    <a:pt x="1847" y="5905"/>
                  </a:cubicBezTo>
                  <a:cubicBezTo>
                    <a:pt x="1980" y="7740"/>
                    <a:pt x="1880" y="9708"/>
                    <a:pt x="1247" y="11443"/>
                  </a:cubicBezTo>
                  <a:cubicBezTo>
                    <a:pt x="1165" y="11666"/>
                    <a:pt x="1356" y="11815"/>
                    <a:pt x="1547" y="11815"/>
                  </a:cubicBezTo>
                  <a:cubicBezTo>
                    <a:pt x="1671" y="11815"/>
                    <a:pt x="1795" y="11753"/>
                    <a:pt x="1847" y="11610"/>
                  </a:cubicBezTo>
                  <a:cubicBezTo>
                    <a:pt x="2514" y="9742"/>
                    <a:pt x="2614" y="7607"/>
                    <a:pt x="2481" y="5639"/>
                  </a:cubicBezTo>
                  <a:cubicBezTo>
                    <a:pt x="2314" y="3704"/>
                    <a:pt x="1914" y="1636"/>
                    <a:pt x="646" y="101"/>
                  </a:cubicBezTo>
                  <a:cubicBezTo>
                    <a:pt x="583" y="30"/>
                    <a:pt x="511" y="0"/>
                    <a:pt x="440"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5"/>
            <p:cNvSpPr/>
            <p:nvPr/>
          </p:nvSpPr>
          <p:spPr>
            <a:xfrm>
              <a:off x="8266921" y="2538182"/>
              <a:ext cx="406493" cy="75103"/>
            </a:xfrm>
            <a:custGeom>
              <a:avLst/>
              <a:gdLst/>
              <a:ahLst/>
              <a:cxnLst/>
              <a:rect l="l" t="t" r="r" b="b"/>
              <a:pathLst>
                <a:path w="13569" h="2507" extrusionOk="0">
                  <a:moveTo>
                    <a:pt x="8155" y="1"/>
                  </a:moveTo>
                  <a:cubicBezTo>
                    <a:pt x="7596" y="1"/>
                    <a:pt x="7043" y="22"/>
                    <a:pt x="6505" y="54"/>
                  </a:cubicBezTo>
                  <a:cubicBezTo>
                    <a:pt x="4404" y="188"/>
                    <a:pt x="1869" y="521"/>
                    <a:pt x="234" y="1989"/>
                  </a:cubicBezTo>
                  <a:cubicBezTo>
                    <a:pt x="0" y="2197"/>
                    <a:pt x="232" y="2506"/>
                    <a:pt x="488" y="2506"/>
                  </a:cubicBezTo>
                  <a:cubicBezTo>
                    <a:pt x="561" y="2506"/>
                    <a:pt x="635" y="2481"/>
                    <a:pt x="701" y="2422"/>
                  </a:cubicBezTo>
                  <a:cubicBezTo>
                    <a:pt x="2236" y="1021"/>
                    <a:pt x="4804" y="755"/>
                    <a:pt x="6772" y="655"/>
                  </a:cubicBezTo>
                  <a:cubicBezTo>
                    <a:pt x="7141" y="643"/>
                    <a:pt x="7518" y="635"/>
                    <a:pt x="7898" y="635"/>
                  </a:cubicBezTo>
                  <a:cubicBezTo>
                    <a:pt x="9650" y="635"/>
                    <a:pt x="11487" y="797"/>
                    <a:pt x="13077" y="1455"/>
                  </a:cubicBezTo>
                  <a:cubicBezTo>
                    <a:pt x="13119" y="1474"/>
                    <a:pt x="13158" y="1483"/>
                    <a:pt x="13195" y="1483"/>
                  </a:cubicBezTo>
                  <a:cubicBezTo>
                    <a:pt x="13475" y="1483"/>
                    <a:pt x="13568" y="973"/>
                    <a:pt x="13244" y="855"/>
                  </a:cubicBezTo>
                  <a:cubicBezTo>
                    <a:pt x="11680" y="199"/>
                    <a:pt x="9888" y="1"/>
                    <a:pt x="815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15"/>
            <p:cNvSpPr/>
            <p:nvPr/>
          </p:nvSpPr>
          <p:spPr>
            <a:xfrm>
              <a:off x="8430657" y="2788610"/>
              <a:ext cx="64139" cy="225220"/>
            </a:xfrm>
            <a:custGeom>
              <a:avLst/>
              <a:gdLst/>
              <a:ahLst/>
              <a:cxnLst/>
              <a:rect l="l" t="t" r="r" b="b"/>
              <a:pathLst>
                <a:path w="2141" h="7518" extrusionOk="0">
                  <a:moveTo>
                    <a:pt x="1823" y="0"/>
                  </a:moveTo>
                  <a:cubicBezTo>
                    <a:pt x="1665" y="0"/>
                    <a:pt x="1506" y="100"/>
                    <a:pt x="1506" y="300"/>
                  </a:cubicBezTo>
                  <a:cubicBezTo>
                    <a:pt x="1506" y="2602"/>
                    <a:pt x="1406" y="5070"/>
                    <a:pt x="139" y="7072"/>
                  </a:cubicBezTo>
                  <a:cubicBezTo>
                    <a:pt x="0" y="7303"/>
                    <a:pt x="213" y="7517"/>
                    <a:pt x="435" y="7517"/>
                  </a:cubicBezTo>
                  <a:cubicBezTo>
                    <a:pt x="533" y="7517"/>
                    <a:pt x="634" y="7475"/>
                    <a:pt x="706" y="7372"/>
                  </a:cubicBezTo>
                  <a:cubicBezTo>
                    <a:pt x="2007" y="5304"/>
                    <a:pt x="2140" y="2702"/>
                    <a:pt x="2140" y="300"/>
                  </a:cubicBezTo>
                  <a:cubicBezTo>
                    <a:pt x="2140" y="100"/>
                    <a:pt x="1982" y="0"/>
                    <a:pt x="182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15"/>
            <p:cNvSpPr/>
            <p:nvPr/>
          </p:nvSpPr>
          <p:spPr>
            <a:xfrm>
              <a:off x="8193980" y="2952466"/>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5"/>
            <p:cNvSpPr/>
            <p:nvPr/>
          </p:nvSpPr>
          <p:spPr>
            <a:xfrm>
              <a:off x="8171004" y="2910499"/>
              <a:ext cx="27022" cy="21030"/>
            </a:xfrm>
            <a:custGeom>
              <a:avLst/>
              <a:gdLst/>
              <a:ahLst/>
              <a:cxnLst/>
              <a:rect l="l" t="t" r="r" b="b"/>
              <a:pathLst>
                <a:path w="902"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15"/>
            <p:cNvSpPr/>
            <p:nvPr/>
          </p:nvSpPr>
          <p:spPr>
            <a:xfrm>
              <a:off x="8152013" y="2949471"/>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15"/>
            <p:cNvSpPr/>
            <p:nvPr/>
          </p:nvSpPr>
          <p:spPr>
            <a:xfrm>
              <a:off x="8311884" y="2614719"/>
              <a:ext cx="27022" cy="21030"/>
            </a:xfrm>
            <a:custGeom>
              <a:avLst/>
              <a:gdLst/>
              <a:ahLst/>
              <a:cxnLst/>
              <a:rect l="l" t="t" r="r" b="b"/>
              <a:pathLst>
                <a:path w="902" h="702" extrusionOk="0">
                  <a:moveTo>
                    <a:pt x="468" y="1"/>
                  </a:moveTo>
                  <a:cubicBezTo>
                    <a:pt x="1" y="1"/>
                    <a:pt x="1" y="701"/>
                    <a:pt x="468" y="701"/>
                  </a:cubicBezTo>
                  <a:cubicBezTo>
                    <a:pt x="901" y="701"/>
                    <a:pt x="901" y="1"/>
                    <a:pt x="46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5"/>
            <p:cNvSpPr/>
            <p:nvPr/>
          </p:nvSpPr>
          <p:spPr>
            <a:xfrm>
              <a:off x="8274919" y="2635717"/>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5"/>
            <p:cNvSpPr/>
            <p:nvPr/>
          </p:nvSpPr>
          <p:spPr>
            <a:xfrm>
              <a:off x="8235947" y="2567778"/>
              <a:ext cx="27022" cy="21000"/>
            </a:xfrm>
            <a:custGeom>
              <a:avLst/>
              <a:gdLst/>
              <a:ahLst/>
              <a:cxnLst/>
              <a:rect l="l" t="t" r="r" b="b"/>
              <a:pathLst>
                <a:path w="902" h="701" extrusionOk="0">
                  <a:moveTo>
                    <a:pt x="468" y="0"/>
                  </a:moveTo>
                  <a:cubicBezTo>
                    <a:pt x="1" y="0"/>
                    <a:pt x="1" y="701"/>
                    <a:pt x="468" y="701"/>
                  </a:cubicBezTo>
                  <a:cubicBezTo>
                    <a:pt x="901" y="701"/>
                    <a:pt x="901" y="0"/>
                    <a:pt x="4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5"/>
            <p:cNvSpPr/>
            <p:nvPr/>
          </p:nvSpPr>
          <p:spPr>
            <a:xfrm>
              <a:off x="8474781" y="300243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5"/>
            <p:cNvSpPr/>
            <p:nvPr/>
          </p:nvSpPr>
          <p:spPr>
            <a:xfrm>
              <a:off x="8447792" y="3038408"/>
              <a:ext cx="27022" cy="21000"/>
            </a:xfrm>
            <a:custGeom>
              <a:avLst/>
              <a:gdLst/>
              <a:ahLst/>
              <a:cxnLst/>
              <a:rect l="l" t="t" r="r" b="b"/>
              <a:pathLst>
                <a:path w="902" h="701" extrusionOk="0">
                  <a:moveTo>
                    <a:pt x="467" y="0"/>
                  </a:moveTo>
                  <a:cubicBezTo>
                    <a:pt x="0" y="0"/>
                    <a:pt x="0" y="701"/>
                    <a:pt x="467" y="701"/>
                  </a:cubicBezTo>
                  <a:cubicBezTo>
                    <a:pt x="901" y="701"/>
                    <a:pt x="901" y="0"/>
                    <a:pt x="4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5"/>
            <p:cNvSpPr/>
            <p:nvPr/>
          </p:nvSpPr>
          <p:spPr>
            <a:xfrm>
              <a:off x="8416818" y="2955462"/>
              <a:ext cx="26992" cy="21030"/>
            </a:xfrm>
            <a:custGeom>
              <a:avLst/>
              <a:gdLst/>
              <a:ahLst/>
              <a:cxnLst/>
              <a:rect l="l" t="t" r="r" b="b"/>
              <a:pathLst>
                <a:path w="901" h="702" extrusionOk="0">
                  <a:moveTo>
                    <a:pt x="434" y="1"/>
                  </a:moveTo>
                  <a:cubicBezTo>
                    <a:pt x="0" y="1"/>
                    <a:pt x="0" y="701"/>
                    <a:pt x="434" y="701"/>
                  </a:cubicBezTo>
                  <a:cubicBezTo>
                    <a:pt x="901" y="701"/>
                    <a:pt x="901" y="1"/>
                    <a:pt x="4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5"/>
            <p:cNvSpPr/>
            <p:nvPr/>
          </p:nvSpPr>
          <p:spPr>
            <a:xfrm>
              <a:off x="8772537" y="2661689"/>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5"/>
            <p:cNvSpPr/>
            <p:nvPr/>
          </p:nvSpPr>
          <p:spPr>
            <a:xfrm>
              <a:off x="8772537" y="2700661"/>
              <a:ext cx="27022" cy="21030"/>
            </a:xfrm>
            <a:custGeom>
              <a:avLst/>
              <a:gdLst/>
              <a:ahLst/>
              <a:cxnLst/>
              <a:rect l="l" t="t" r="r" b="b"/>
              <a:pathLst>
                <a:path w="902" h="702" extrusionOk="0">
                  <a:moveTo>
                    <a:pt x="467" y="1"/>
                  </a:moveTo>
                  <a:cubicBezTo>
                    <a:pt x="0" y="1"/>
                    <a:pt x="0" y="701"/>
                    <a:pt x="467" y="701"/>
                  </a:cubicBezTo>
                  <a:cubicBezTo>
                    <a:pt x="901" y="701"/>
                    <a:pt x="901" y="1"/>
                    <a:pt x="4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15"/>
            <p:cNvSpPr/>
            <p:nvPr/>
          </p:nvSpPr>
          <p:spPr>
            <a:xfrm>
              <a:off x="8854465" y="2682687"/>
              <a:ext cx="27022" cy="21000"/>
            </a:xfrm>
            <a:custGeom>
              <a:avLst/>
              <a:gdLst/>
              <a:ahLst/>
              <a:cxnLst/>
              <a:rect l="l" t="t" r="r" b="b"/>
              <a:pathLst>
                <a:path w="902" h="701" extrusionOk="0">
                  <a:moveTo>
                    <a:pt x="434" y="0"/>
                  </a:moveTo>
                  <a:cubicBezTo>
                    <a:pt x="1" y="0"/>
                    <a:pt x="1" y="701"/>
                    <a:pt x="434" y="701"/>
                  </a:cubicBezTo>
                  <a:cubicBezTo>
                    <a:pt x="901" y="701"/>
                    <a:pt x="901" y="0"/>
                    <a:pt x="4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5" name="Google Shape;3975;p15"/>
          <p:cNvGrpSpPr/>
          <p:nvPr/>
        </p:nvGrpSpPr>
        <p:grpSpPr>
          <a:xfrm flipH="1">
            <a:off x="8149501" y="3972291"/>
            <a:ext cx="1146207" cy="1063803"/>
            <a:chOff x="-181020" y="4253777"/>
            <a:chExt cx="1117161" cy="1087511"/>
          </a:xfrm>
        </p:grpSpPr>
        <p:sp>
          <p:nvSpPr>
            <p:cNvPr id="3976" name="Google Shape;3976;p15"/>
            <p:cNvSpPr/>
            <p:nvPr/>
          </p:nvSpPr>
          <p:spPr>
            <a:xfrm>
              <a:off x="-181020" y="4348975"/>
              <a:ext cx="1040274" cy="992312"/>
            </a:xfrm>
            <a:custGeom>
              <a:avLst/>
              <a:gdLst/>
              <a:ahLst/>
              <a:cxnLst/>
              <a:rect l="l" t="t" r="r" b="b"/>
              <a:pathLst>
                <a:path w="34725" h="33124" extrusionOk="0">
                  <a:moveTo>
                    <a:pt x="34408" y="0"/>
                  </a:moveTo>
                  <a:cubicBezTo>
                    <a:pt x="34250" y="0"/>
                    <a:pt x="34091" y="100"/>
                    <a:pt x="34091" y="300"/>
                  </a:cubicBezTo>
                  <a:cubicBezTo>
                    <a:pt x="34091" y="4103"/>
                    <a:pt x="33557" y="8006"/>
                    <a:pt x="31356" y="11208"/>
                  </a:cubicBezTo>
                  <a:cubicBezTo>
                    <a:pt x="29555" y="13844"/>
                    <a:pt x="26819" y="15645"/>
                    <a:pt x="23884" y="16912"/>
                  </a:cubicBezTo>
                  <a:cubicBezTo>
                    <a:pt x="17713" y="19548"/>
                    <a:pt x="10608" y="19648"/>
                    <a:pt x="5004" y="23717"/>
                  </a:cubicBezTo>
                  <a:cubicBezTo>
                    <a:pt x="3603" y="24718"/>
                    <a:pt x="2369" y="25952"/>
                    <a:pt x="1468" y="27453"/>
                  </a:cubicBezTo>
                  <a:cubicBezTo>
                    <a:pt x="501" y="29088"/>
                    <a:pt x="34" y="30922"/>
                    <a:pt x="0" y="32824"/>
                  </a:cubicBezTo>
                  <a:cubicBezTo>
                    <a:pt x="0" y="33024"/>
                    <a:pt x="150" y="33124"/>
                    <a:pt x="305" y="33124"/>
                  </a:cubicBezTo>
                  <a:cubicBezTo>
                    <a:pt x="459" y="33124"/>
                    <a:pt x="617" y="33024"/>
                    <a:pt x="634" y="32824"/>
                  </a:cubicBezTo>
                  <a:cubicBezTo>
                    <a:pt x="701" y="29355"/>
                    <a:pt x="2435" y="26419"/>
                    <a:pt x="5171" y="24351"/>
                  </a:cubicBezTo>
                  <a:cubicBezTo>
                    <a:pt x="7872" y="22350"/>
                    <a:pt x="11108" y="21215"/>
                    <a:pt x="14310" y="20348"/>
                  </a:cubicBezTo>
                  <a:cubicBezTo>
                    <a:pt x="17613" y="19481"/>
                    <a:pt x="20948" y="18847"/>
                    <a:pt x="24084" y="17479"/>
                  </a:cubicBezTo>
                  <a:cubicBezTo>
                    <a:pt x="26953" y="16279"/>
                    <a:pt x="29621" y="14544"/>
                    <a:pt x="31523" y="12042"/>
                  </a:cubicBezTo>
                  <a:cubicBezTo>
                    <a:pt x="34091" y="8673"/>
                    <a:pt x="34725" y="4403"/>
                    <a:pt x="34725" y="300"/>
                  </a:cubicBezTo>
                  <a:cubicBezTo>
                    <a:pt x="34725" y="100"/>
                    <a:pt x="34567" y="0"/>
                    <a:pt x="34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5"/>
            <p:cNvSpPr/>
            <p:nvPr/>
          </p:nvSpPr>
          <p:spPr>
            <a:xfrm>
              <a:off x="75757" y="4879546"/>
              <a:ext cx="68004" cy="129596"/>
            </a:xfrm>
            <a:custGeom>
              <a:avLst/>
              <a:gdLst/>
              <a:ahLst/>
              <a:cxnLst/>
              <a:rect l="l" t="t" r="r" b="b"/>
              <a:pathLst>
                <a:path w="2270" h="4326" extrusionOk="0">
                  <a:moveTo>
                    <a:pt x="1369" y="1"/>
                  </a:moveTo>
                  <a:cubicBezTo>
                    <a:pt x="701" y="1"/>
                    <a:pt x="468" y="1068"/>
                    <a:pt x="368" y="1502"/>
                  </a:cubicBezTo>
                  <a:cubicBezTo>
                    <a:pt x="168" y="2303"/>
                    <a:pt x="1" y="3270"/>
                    <a:pt x="101" y="4071"/>
                  </a:cubicBezTo>
                  <a:cubicBezTo>
                    <a:pt x="118" y="4242"/>
                    <a:pt x="258" y="4325"/>
                    <a:pt x="391" y="4325"/>
                  </a:cubicBezTo>
                  <a:cubicBezTo>
                    <a:pt x="516" y="4325"/>
                    <a:pt x="635" y="4250"/>
                    <a:pt x="635" y="4104"/>
                  </a:cubicBezTo>
                  <a:cubicBezTo>
                    <a:pt x="701" y="4104"/>
                    <a:pt x="735" y="4071"/>
                    <a:pt x="768" y="3970"/>
                  </a:cubicBezTo>
                  <a:cubicBezTo>
                    <a:pt x="1135" y="3137"/>
                    <a:pt x="1769" y="2436"/>
                    <a:pt x="2069" y="1569"/>
                  </a:cubicBezTo>
                  <a:cubicBezTo>
                    <a:pt x="2269" y="968"/>
                    <a:pt x="2169" y="1"/>
                    <a:pt x="13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5"/>
            <p:cNvSpPr/>
            <p:nvPr/>
          </p:nvSpPr>
          <p:spPr>
            <a:xfrm>
              <a:off x="165473" y="4973486"/>
              <a:ext cx="105181" cy="98380"/>
            </a:xfrm>
            <a:custGeom>
              <a:avLst/>
              <a:gdLst/>
              <a:ahLst/>
              <a:cxnLst/>
              <a:rect l="l" t="t" r="r" b="b"/>
              <a:pathLst>
                <a:path w="3511" h="3284" extrusionOk="0">
                  <a:moveTo>
                    <a:pt x="328" y="0"/>
                  </a:moveTo>
                  <a:cubicBezTo>
                    <a:pt x="173" y="0"/>
                    <a:pt x="1" y="129"/>
                    <a:pt x="41" y="334"/>
                  </a:cubicBezTo>
                  <a:cubicBezTo>
                    <a:pt x="187" y="1149"/>
                    <a:pt x="1196" y="3284"/>
                    <a:pt x="2314" y="3284"/>
                  </a:cubicBezTo>
                  <a:cubicBezTo>
                    <a:pt x="2478" y="3284"/>
                    <a:pt x="2644" y="3238"/>
                    <a:pt x="2810" y="3136"/>
                  </a:cubicBezTo>
                  <a:cubicBezTo>
                    <a:pt x="3511" y="2669"/>
                    <a:pt x="3444" y="1768"/>
                    <a:pt x="2877" y="1235"/>
                  </a:cubicBezTo>
                  <a:cubicBezTo>
                    <a:pt x="2310" y="668"/>
                    <a:pt x="1442" y="468"/>
                    <a:pt x="709" y="167"/>
                  </a:cubicBezTo>
                  <a:cubicBezTo>
                    <a:pt x="686" y="156"/>
                    <a:pt x="664" y="152"/>
                    <a:pt x="643" y="152"/>
                  </a:cubicBezTo>
                  <a:cubicBezTo>
                    <a:pt x="601" y="152"/>
                    <a:pt x="564" y="167"/>
                    <a:pt x="542" y="167"/>
                  </a:cubicBezTo>
                  <a:cubicBezTo>
                    <a:pt x="516" y="51"/>
                    <a:pt x="426"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5"/>
            <p:cNvSpPr/>
            <p:nvPr/>
          </p:nvSpPr>
          <p:spPr>
            <a:xfrm>
              <a:off x="262618" y="4842671"/>
              <a:ext cx="69981" cy="100807"/>
            </a:xfrm>
            <a:custGeom>
              <a:avLst/>
              <a:gdLst/>
              <a:ahLst/>
              <a:cxnLst/>
              <a:rect l="l" t="t" r="r" b="b"/>
              <a:pathLst>
                <a:path w="2336" h="3365" extrusionOk="0">
                  <a:moveTo>
                    <a:pt x="1353" y="1"/>
                  </a:moveTo>
                  <a:cubicBezTo>
                    <a:pt x="899" y="1"/>
                    <a:pt x="477" y="371"/>
                    <a:pt x="301" y="798"/>
                  </a:cubicBezTo>
                  <a:cubicBezTo>
                    <a:pt x="1" y="1532"/>
                    <a:pt x="1" y="2399"/>
                    <a:pt x="101" y="3167"/>
                  </a:cubicBezTo>
                  <a:cubicBezTo>
                    <a:pt x="124" y="3306"/>
                    <a:pt x="228" y="3365"/>
                    <a:pt x="335" y="3365"/>
                  </a:cubicBezTo>
                  <a:cubicBezTo>
                    <a:pt x="381" y="3365"/>
                    <a:pt x="427" y="3354"/>
                    <a:pt x="468" y="3333"/>
                  </a:cubicBezTo>
                  <a:cubicBezTo>
                    <a:pt x="534" y="3333"/>
                    <a:pt x="635" y="3333"/>
                    <a:pt x="735" y="3267"/>
                  </a:cubicBezTo>
                  <a:cubicBezTo>
                    <a:pt x="1168" y="2900"/>
                    <a:pt x="1502" y="2199"/>
                    <a:pt x="1769" y="1699"/>
                  </a:cubicBezTo>
                  <a:cubicBezTo>
                    <a:pt x="1969" y="1299"/>
                    <a:pt x="2336" y="431"/>
                    <a:pt x="1802" y="131"/>
                  </a:cubicBezTo>
                  <a:cubicBezTo>
                    <a:pt x="1654" y="41"/>
                    <a:pt x="1502" y="1"/>
                    <a:pt x="1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5"/>
            <p:cNvSpPr/>
            <p:nvPr/>
          </p:nvSpPr>
          <p:spPr>
            <a:xfrm>
              <a:off x="393523" y="4912197"/>
              <a:ext cx="106948" cy="91910"/>
            </a:xfrm>
            <a:custGeom>
              <a:avLst/>
              <a:gdLst/>
              <a:ahLst/>
              <a:cxnLst/>
              <a:rect l="l" t="t" r="r" b="b"/>
              <a:pathLst>
                <a:path w="3570" h="3068" extrusionOk="0">
                  <a:moveTo>
                    <a:pt x="255" y="0"/>
                  </a:moveTo>
                  <a:cubicBezTo>
                    <a:pt x="131" y="0"/>
                    <a:pt x="1" y="82"/>
                    <a:pt x="1" y="245"/>
                  </a:cubicBezTo>
                  <a:cubicBezTo>
                    <a:pt x="1" y="1012"/>
                    <a:pt x="534" y="1713"/>
                    <a:pt x="1068" y="2213"/>
                  </a:cubicBezTo>
                  <a:cubicBezTo>
                    <a:pt x="1368" y="2540"/>
                    <a:pt x="1979" y="3068"/>
                    <a:pt x="2521" y="3068"/>
                  </a:cubicBezTo>
                  <a:cubicBezTo>
                    <a:pt x="2642" y="3068"/>
                    <a:pt x="2759" y="3042"/>
                    <a:pt x="2869" y="2981"/>
                  </a:cubicBezTo>
                  <a:cubicBezTo>
                    <a:pt x="3570" y="2580"/>
                    <a:pt x="3303" y="1580"/>
                    <a:pt x="2903" y="1079"/>
                  </a:cubicBezTo>
                  <a:cubicBezTo>
                    <a:pt x="2415" y="500"/>
                    <a:pt x="1454" y="32"/>
                    <a:pt x="655" y="32"/>
                  </a:cubicBezTo>
                  <a:cubicBezTo>
                    <a:pt x="580" y="32"/>
                    <a:pt x="506" y="36"/>
                    <a:pt x="434" y="45"/>
                  </a:cubicBezTo>
                  <a:lnTo>
                    <a:pt x="401" y="45"/>
                  </a:lnTo>
                  <a:cubicBezTo>
                    <a:pt x="361" y="15"/>
                    <a:pt x="309"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5"/>
            <p:cNvSpPr/>
            <p:nvPr/>
          </p:nvSpPr>
          <p:spPr>
            <a:xfrm>
              <a:off x="452415" y="4773294"/>
              <a:ext cx="62042" cy="109315"/>
            </a:xfrm>
            <a:custGeom>
              <a:avLst/>
              <a:gdLst/>
              <a:ahLst/>
              <a:cxnLst/>
              <a:rect l="l" t="t" r="r" b="b"/>
              <a:pathLst>
                <a:path w="2071" h="3649" extrusionOk="0">
                  <a:moveTo>
                    <a:pt x="1060" y="1"/>
                  </a:moveTo>
                  <a:cubicBezTo>
                    <a:pt x="0" y="1"/>
                    <a:pt x="456" y="2949"/>
                    <a:pt x="736" y="3448"/>
                  </a:cubicBezTo>
                  <a:cubicBezTo>
                    <a:pt x="770" y="3548"/>
                    <a:pt x="870" y="3581"/>
                    <a:pt x="970" y="3581"/>
                  </a:cubicBezTo>
                  <a:cubicBezTo>
                    <a:pt x="1003" y="3615"/>
                    <a:pt x="1037" y="3648"/>
                    <a:pt x="1137" y="3648"/>
                  </a:cubicBezTo>
                  <a:cubicBezTo>
                    <a:pt x="1737" y="3615"/>
                    <a:pt x="1837" y="2414"/>
                    <a:pt x="1904" y="2014"/>
                  </a:cubicBezTo>
                  <a:cubicBezTo>
                    <a:pt x="2004" y="1346"/>
                    <a:pt x="2071" y="312"/>
                    <a:pt x="1304" y="45"/>
                  </a:cubicBezTo>
                  <a:cubicBezTo>
                    <a:pt x="1215" y="15"/>
                    <a:pt x="1133" y="1"/>
                    <a:pt x="10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5"/>
            <p:cNvSpPr/>
            <p:nvPr/>
          </p:nvSpPr>
          <p:spPr>
            <a:xfrm>
              <a:off x="559386" y="4847733"/>
              <a:ext cx="101975" cy="74145"/>
            </a:xfrm>
            <a:custGeom>
              <a:avLst/>
              <a:gdLst/>
              <a:ahLst/>
              <a:cxnLst/>
              <a:rect l="l" t="t" r="r" b="b"/>
              <a:pathLst>
                <a:path w="3404" h="2475" extrusionOk="0">
                  <a:moveTo>
                    <a:pt x="312" y="0"/>
                  </a:moveTo>
                  <a:cubicBezTo>
                    <a:pt x="160" y="0"/>
                    <a:pt x="0" y="127"/>
                    <a:pt x="68" y="329"/>
                  </a:cubicBezTo>
                  <a:cubicBezTo>
                    <a:pt x="234" y="966"/>
                    <a:pt x="1433" y="2475"/>
                    <a:pt x="2351" y="2475"/>
                  </a:cubicBezTo>
                  <a:cubicBezTo>
                    <a:pt x="2540" y="2475"/>
                    <a:pt x="2716" y="2411"/>
                    <a:pt x="2870" y="2264"/>
                  </a:cubicBezTo>
                  <a:cubicBezTo>
                    <a:pt x="3403" y="1797"/>
                    <a:pt x="3203" y="996"/>
                    <a:pt x="2703" y="629"/>
                  </a:cubicBezTo>
                  <a:cubicBezTo>
                    <a:pt x="2136" y="229"/>
                    <a:pt x="1368" y="62"/>
                    <a:pt x="668" y="62"/>
                  </a:cubicBezTo>
                  <a:cubicBezTo>
                    <a:pt x="601" y="62"/>
                    <a:pt x="568" y="62"/>
                    <a:pt x="501" y="96"/>
                  </a:cubicBezTo>
                  <a:cubicBezTo>
                    <a:pt x="458" y="30"/>
                    <a:pt x="386" y="0"/>
                    <a:pt x="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5"/>
            <p:cNvSpPr/>
            <p:nvPr/>
          </p:nvSpPr>
          <p:spPr>
            <a:xfrm>
              <a:off x="616361" y="4692145"/>
              <a:ext cx="58986" cy="117134"/>
            </a:xfrm>
            <a:custGeom>
              <a:avLst/>
              <a:gdLst/>
              <a:ahLst/>
              <a:cxnLst/>
              <a:rect l="l" t="t" r="r" b="b"/>
              <a:pathLst>
                <a:path w="1969" h="3910" extrusionOk="0">
                  <a:moveTo>
                    <a:pt x="1121" y="0"/>
                  </a:moveTo>
                  <a:cubicBezTo>
                    <a:pt x="597" y="0"/>
                    <a:pt x="190" y="706"/>
                    <a:pt x="134" y="1153"/>
                  </a:cubicBezTo>
                  <a:cubicBezTo>
                    <a:pt x="0" y="2021"/>
                    <a:pt x="300" y="2988"/>
                    <a:pt x="701" y="3789"/>
                  </a:cubicBezTo>
                  <a:cubicBezTo>
                    <a:pt x="736" y="3878"/>
                    <a:pt x="801" y="3910"/>
                    <a:pt x="874" y="3910"/>
                  </a:cubicBezTo>
                  <a:cubicBezTo>
                    <a:pt x="937" y="3910"/>
                    <a:pt x="1006" y="3886"/>
                    <a:pt x="1068" y="3855"/>
                  </a:cubicBezTo>
                  <a:cubicBezTo>
                    <a:pt x="1168" y="3855"/>
                    <a:pt x="1268" y="3822"/>
                    <a:pt x="1301" y="3722"/>
                  </a:cubicBezTo>
                  <a:cubicBezTo>
                    <a:pt x="1668" y="3188"/>
                    <a:pt x="1768" y="2454"/>
                    <a:pt x="1835" y="1820"/>
                  </a:cubicBezTo>
                  <a:cubicBezTo>
                    <a:pt x="1902" y="1287"/>
                    <a:pt x="1968" y="419"/>
                    <a:pt x="1435" y="86"/>
                  </a:cubicBezTo>
                  <a:cubicBezTo>
                    <a:pt x="1327" y="27"/>
                    <a:pt x="1222" y="0"/>
                    <a:pt x="1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5"/>
            <p:cNvSpPr/>
            <p:nvPr/>
          </p:nvSpPr>
          <p:spPr>
            <a:xfrm>
              <a:off x="711289" y="4724497"/>
              <a:ext cx="130195" cy="74085"/>
            </a:xfrm>
            <a:custGeom>
              <a:avLst/>
              <a:gdLst/>
              <a:ahLst/>
              <a:cxnLst/>
              <a:rect l="l" t="t" r="r" b="b"/>
              <a:pathLst>
                <a:path w="4346" h="2473" extrusionOk="0">
                  <a:moveTo>
                    <a:pt x="1526" y="1"/>
                  </a:moveTo>
                  <a:cubicBezTo>
                    <a:pt x="928" y="1"/>
                    <a:pt x="389" y="143"/>
                    <a:pt x="134" y="440"/>
                  </a:cubicBezTo>
                  <a:cubicBezTo>
                    <a:pt x="0" y="607"/>
                    <a:pt x="67" y="807"/>
                    <a:pt x="200" y="874"/>
                  </a:cubicBezTo>
                  <a:cubicBezTo>
                    <a:pt x="636" y="1563"/>
                    <a:pt x="1974" y="2473"/>
                    <a:pt x="2950" y="2473"/>
                  </a:cubicBezTo>
                  <a:cubicBezTo>
                    <a:pt x="3392" y="2473"/>
                    <a:pt x="3759" y="2286"/>
                    <a:pt x="3936" y="1808"/>
                  </a:cubicBezTo>
                  <a:cubicBezTo>
                    <a:pt x="4345" y="649"/>
                    <a:pt x="2803" y="1"/>
                    <a:pt x="15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5"/>
            <p:cNvSpPr/>
            <p:nvPr/>
          </p:nvSpPr>
          <p:spPr>
            <a:xfrm>
              <a:off x="719257" y="4548688"/>
              <a:ext cx="76991" cy="108266"/>
            </a:xfrm>
            <a:custGeom>
              <a:avLst/>
              <a:gdLst/>
              <a:ahLst/>
              <a:cxnLst/>
              <a:rect l="l" t="t" r="r" b="b"/>
              <a:pathLst>
                <a:path w="2570" h="3614" extrusionOk="0">
                  <a:moveTo>
                    <a:pt x="973" y="1"/>
                  </a:moveTo>
                  <a:cubicBezTo>
                    <a:pt x="949" y="1"/>
                    <a:pt x="926" y="2"/>
                    <a:pt x="902" y="5"/>
                  </a:cubicBezTo>
                  <a:cubicBezTo>
                    <a:pt x="101" y="71"/>
                    <a:pt x="1" y="972"/>
                    <a:pt x="234" y="1539"/>
                  </a:cubicBezTo>
                  <a:cubicBezTo>
                    <a:pt x="601" y="2340"/>
                    <a:pt x="1302" y="3207"/>
                    <a:pt x="2069" y="3574"/>
                  </a:cubicBezTo>
                  <a:cubicBezTo>
                    <a:pt x="2117" y="3601"/>
                    <a:pt x="2163" y="3613"/>
                    <a:pt x="2207" y="3613"/>
                  </a:cubicBezTo>
                  <a:cubicBezTo>
                    <a:pt x="2375" y="3613"/>
                    <a:pt x="2496" y="3433"/>
                    <a:pt x="2469" y="3274"/>
                  </a:cubicBezTo>
                  <a:cubicBezTo>
                    <a:pt x="2503" y="3240"/>
                    <a:pt x="2503" y="3174"/>
                    <a:pt x="2536" y="3140"/>
                  </a:cubicBezTo>
                  <a:cubicBezTo>
                    <a:pt x="2569" y="2540"/>
                    <a:pt x="2303" y="1806"/>
                    <a:pt x="2102" y="1239"/>
                  </a:cubicBezTo>
                  <a:cubicBezTo>
                    <a:pt x="1910" y="790"/>
                    <a:pt x="1563"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5"/>
            <p:cNvSpPr/>
            <p:nvPr/>
          </p:nvSpPr>
          <p:spPr>
            <a:xfrm>
              <a:off x="810681" y="4525563"/>
              <a:ext cx="103473" cy="71808"/>
            </a:xfrm>
            <a:custGeom>
              <a:avLst/>
              <a:gdLst/>
              <a:ahLst/>
              <a:cxnLst/>
              <a:rect l="l" t="t" r="r" b="b"/>
              <a:pathLst>
                <a:path w="3454" h="2397" extrusionOk="0">
                  <a:moveTo>
                    <a:pt x="2697" y="1"/>
                  </a:moveTo>
                  <a:cubicBezTo>
                    <a:pt x="1870" y="1"/>
                    <a:pt x="587" y="907"/>
                    <a:pt x="251" y="1377"/>
                  </a:cubicBezTo>
                  <a:cubicBezTo>
                    <a:pt x="151" y="1544"/>
                    <a:pt x="251" y="1677"/>
                    <a:pt x="385" y="1744"/>
                  </a:cubicBezTo>
                  <a:cubicBezTo>
                    <a:pt x="351" y="1744"/>
                    <a:pt x="285" y="1777"/>
                    <a:pt x="251" y="1844"/>
                  </a:cubicBezTo>
                  <a:cubicBezTo>
                    <a:pt x="0" y="2288"/>
                    <a:pt x="386" y="2397"/>
                    <a:pt x="814" y="2397"/>
                  </a:cubicBezTo>
                  <a:cubicBezTo>
                    <a:pt x="1125" y="2397"/>
                    <a:pt x="1459" y="2339"/>
                    <a:pt x="1586" y="2311"/>
                  </a:cubicBezTo>
                  <a:cubicBezTo>
                    <a:pt x="2386" y="2178"/>
                    <a:pt x="3454" y="1811"/>
                    <a:pt x="3420" y="810"/>
                  </a:cubicBezTo>
                  <a:cubicBezTo>
                    <a:pt x="3398" y="218"/>
                    <a:pt x="3102" y="1"/>
                    <a:pt x="2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5"/>
            <p:cNvSpPr/>
            <p:nvPr/>
          </p:nvSpPr>
          <p:spPr>
            <a:xfrm>
              <a:off x="723691" y="4397893"/>
              <a:ext cx="124533" cy="86038"/>
            </a:xfrm>
            <a:custGeom>
              <a:avLst/>
              <a:gdLst/>
              <a:ahLst/>
              <a:cxnLst/>
              <a:rect l="l" t="t" r="r" b="b"/>
              <a:pathLst>
                <a:path w="4157" h="2872" extrusionOk="0">
                  <a:moveTo>
                    <a:pt x="1799" y="1"/>
                  </a:moveTo>
                  <a:cubicBezTo>
                    <a:pt x="1617" y="1"/>
                    <a:pt x="1444" y="61"/>
                    <a:pt x="1287" y="202"/>
                  </a:cubicBezTo>
                  <a:cubicBezTo>
                    <a:pt x="1" y="1390"/>
                    <a:pt x="2695" y="2871"/>
                    <a:pt x="3722" y="2871"/>
                  </a:cubicBezTo>
                  <a:cubicBezTo>
                    <a:pt x="3734" y="2871"/>
                    <a:pt x="3745" y="2871"/>
                    <a:pt x="3756" y="2870"/>
                  </a:cubicBezTo>
                  <a:cubicBezTo>
                    <a:pt x="3923" y="2870"/>
                    <a:pt x="4023" y="2704"/>
                    <a:pt x="3989" y="2537"/>
                  </a:cubicBezTo>
                  <a:cubicBezTo>
                    <a:pt x="4089" y="2504"/>
                    <a:pt x="4156" y="2403"/>
                    <a:pt x="4123" y="2270"/>
                  </a:cubicBezTo>
                  <a:cubicBezTo>
                    <a:pt x="3899" y="1627"/>
                    <a:pt x="2739" y="1"/>
                    <a:pt x="17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5"/>
            <p:cNvSpPr/>
            <p:nvPr/>
          </p:nvSpPr>
          <p:spPr>
            <a:xfrm>
              <a:off x="842164" y="4366529"/>
              <a:ext cx="93977" cy="72947"/>
            </a:xfrm>
            <a:custGeom>
              <a:avLst/>
              <a:gdLst/>
              <a:ahLst/>
              <a:cxnLst/>
              <a:rect l="l" t="t" r="r" b="b"/>
              <a:pathLst>
                <a:path w="3137" h="2435" extrusionOk="0">
                  <a:moveTo>
                    <a:pt x="2242" y="1"/>
                  </a:moveTo>
                  <a:cubicBezTo>
                    <a:pt x="2025" y="1"/>
                    <a:pt x="1803" y="50"/>
                    <a:pt x="1635" y="115"/>
                  </a:cubicBezTo>
                  <a:cubicBezTo>
                    <a:pt x="935" y="382"/>
                    <a:pt x="435" y="1015"/>
                    <a:pt x="201" y="1716"/>
                  </a:cubicBezTo>
                  <a:cubicBezTo>
                    <a:pt x="168" y="1749"/>
                    <a:pt x="101" y="1816"/>
                    <a:pt x="68" y="1849"/>
                  </a:cubicBezTo>
                  <a:cubicBezTo>
                    <a:pt x="1" y="1983"/>
                    <a:pt x="68" y="2150"/>
                    <a:pt x="201" y="2216"/>
                  </a:cubicBezTo>
                  <a:cubicBezTo>
                    <a:pt x="201" y="2325"/>
                    <a:pt x="268" y="2434"/>
                    <a:pt x="401" y="2434"/>
                  </a:cubicBezTo>
                  <a:cubicBezTo>
                    <a:pt x="431" y="2434"/>
                    <a:pt x="465" y="2429"/>
                    <a:pt x="501" y="2416"/>
                  </a:cubicBezTo>
                  <a:cubicBezTo>
                    <a:pt x="1035" y="2216"/>
                    <a:pt x="1602" y="2216"/>
                    <a:pt x="2102" y="1983"/>
                  </a:cubicBezTo>
                  <a:cubicBezTo>
                    <a:pt x="2669" y="1749"/>
                    <a:pt x="3136" y="1115"/>
                    <a:pt x="3003" y="515"/>
                  </a:cubicBezTo>
                  <a:cubicBezTo>
                    <a:pt x="2921" y="126"/>
                    <a:pt x="2588" y="1"/>
                    <a:pt x="22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5"/>
            <p:cNvSpPr/>
            <p:nvPr/>
          </p:nvSpPr>
          <p:spPr>
            <a:xfrm>
              <a:off x="781235" y="4253777"/>
              <a:ext cx="91400" cy="115396"/>
            </a:xfrm>
            <a:custGeom>
              <a:avLst/>
              <a:gdLst/>
              <a:ahLst/>
              <a:cxnLst/>
              <a:rect l="l" t="t" r="r" b="b"/>
              <a:pathLst>
                <a:path w="3051" h="3852" extrusionOk="0">
                  <a:moveTo>
                    <a:pt x="1657" y="0"/>
                  </a:moveTo>
                  <a:cubicBezTo>
                    <a:pt x="1557" y="0"/>
                    <a:pt x="1450" y="14"/>
                    <a:pt x="1334" y="43"/>
                  </a:cubicBezTo>
                  <a:cubicBezTo>
                    <a:pt x="0" y="376"/>
                    <a:pt x="1434" y="3245"/>
                    <a:pt x="1968" y="3779"/>
                  </a:cubicBezTo>
                  <a:cubicBezTo>
                    <a:pt x="2032" y="3830"/>
                    <a:pt x="2096" y="3851"/>
                    <a:pt x="2156" y="3851"/>
                  </a:cubicBezTo>
                  <a:cubicBezTo>
                    <a:pt x="2253" y="3851"/>
                    <a:pt x="2340" y="3794"/>
                    <a:pt x="2402" y="3712"/>
                  </a:cubicBezTo>
                  <a:cubicBezTo>
                    <a:pt x="2469" y="3679"/>
                    <a:pt x="2569" y="3645"/>
                    <a:pt x="2602" y="3545"/>
                  </a:cubicBezTo>
                  <a:cubicBezTo>
                    <a:pt x="2913" y="2673"/>
                    <a:pt x="3050" y="0"/>
                    <a:pt x="1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0" name="Google Shape;3990;p15"/>
          <p:cNvGrpSpPr/>
          <p:nvPr/>
        </p:nvGrpSpPr>
        <p:grpSpPr>
          <a:xfrm flipH="1">
            <a:off x="8375426" y="3699426"/>
            <a:ext cx="906954" cy="1160207"/>
            <a:chOff x="-168050" y="4195214"/>
            <a:chExt cx="719519" cy="965231"/>
          </a:xfrm>
        </p:grpSpPr>
        <p:sp>
          <p:nvSpPr>
            <p:cNvPr id="3991" name="Google Shape;3991;p15"/>
            <p:cNvSpPr/>
            <p:nvPr/>
          </p:nvSpPr>
          <p:spPr>
            <a:xfrm>
              <a:off x="-168050" y="4195214"/>
              <a:ext cx="719519" cy="965231"/>
            </a:xfrm>
            <a:custGeom>
              <a:avLst/>
              <a:gdLst/>
              <a:ahLst/>
              <a:cxnLst/>
              <a:rect l="l" t="t" r="r" b="b"/>
              <a:pathLst>
                <a:path w="24018" h="32220" extrusionOk="0">
                  <a:moveTo>
                    <a:pt x="11911" y="0"/>
                  </a:moveTo>
                  <a:cubicBezTo>
                    <a:pt x="10245" y="0"/>
                    <a:pt x="8091" y="4375"/>
                    <a:pt x="6872" y="6468"/>
                  </a:cubicBezTo>
                  <a:cubicBezTo>
                    <a:pt x="5371" y="9236"/>
                    <a:pt x="3870" y="12138"/>
                    <a:pt x="2936" y="15174"/>
                  </a:cubicBezTo>
                  <a:cubicBezTo>
                    <a:pt x="1669" y="19377"/>
                    <a:pt x="1" y="26282"/>
                    <a:pt x="701" y="30718"/>
                  </a:cubicBezTo>
                  <a:lnTo>
                    <a:pt x="1502" y="32219"/>
                  </a:lnTo>
                  <a:cubicBezTo>
                    <a:pt x="1635" y="29084"/>
                    <a:pt x="4204" y="26182"/>
                    <a:pt x="6305" y="24314"/>
                  </a:cubicBezTo>
                  <a:cubicBezTo>
                    <a:pt x="11175" y="20111"/>
                    <a:pt x="17146" y="17542"/>
                    <a:pt x="21550" y="12639"/>
                  </a:cubicBezTo>
                  <a:cubicBezTo>
                    <a:pt x="22383" y="11705"/>
                    <a:pt x="24018" y="9503"/>
                    <a:pt x="21683" y="9136"/>
                  </a:cubicBezTo>
                  <a:cubicBezTo>
                    <a:pt x="21615" y="9124"/>
                    <a:pt x="21544" y="9118"/>
                    <a:pt x="21471" y="9118"/>
                  </a:cubicBezTo>
                  <a:cubicBezTo>
                    <a:pt x="20146" y="9118"/>
                    <a:pt x="18032" y="11041"/>
                    <a:pt x="17146" y="11705"/>
                  </a:cubicBezTo>
                  <a:cubicBezTo>
                    <a:pt x="13644" y="14507"/>
                    <a:pt x="10842" y="18710"/>
                    <a:pt x="6872" y="20811"/>
                  </a:cubicBezTo>
                  <a:cubicBezTo>
                    <a:pt x="7239" y="20211"/>
                    <a:pt x="7706" y="19644"/>
                    <a:pt x="8040" y="19043"/>
                  </a:cubicBezTo>
                  <a:cubicBezTo>
                    <a:pt x="10141" y="16275"/>
                    <a:pt x="12109" y="13339"/>
                    <a:pt x="14211" y="10437"/>
                  </a:cubicBezTo>
                  <a:cubicBezTo>
                    <a:pt x="15378" y="8903"/>
                    <a:pt x="16446" y="7168"/>
                    <a:pt x="17613" y="5534"/>
                  </a:cubicBezTo>
                  <a:cubicBezTo>
                    <a:pt x="18303" y="4441"/>
                    <a:pt x="19265" y="2978"/>
                    <a:pt x="18025" y="2978"/>
                  </a:cubicBezTo>
                  <a:cubicBezTo>
                    <a:pt x="17826" y="2978"/>
                    <a:pt x="17569" y="3015"/>
                    <a:pt x="17246" y="3098"/>
                  </a:cubicBezTo>
                  <a:cubicBezTo>
                    <a:pt x="14911" y="3565"/>
                    <a:pt x="12576" y="7635"/>
                    <a:pt x="11309" y="9503"/>
                  </a:cubicBezTo>
                  <a:cubicBezTo>
                    <a:pt x="9541" y="12305"/>
                    <a:pt x="6372" y="16575"/>
                    <a:pt x="4537" y="19077"/>
                  </a:cubicBezTo>
                  <a:cubicBezTo>
                    <a:pt x="5371" y="16041"/>
                    <a:pt x="6872" y="13106"/>
                    <a:pt x="8173" y="10304"/>
                  </a:cubicBezTo>
                  <a:cubicBezTo>
                    <a:pt x="9074" y="8469"/>
                    <a:pt x="14111" y="1697"/>
                    <a:pt x="12243" y="63"/>
                  </a:cubicBezTo>
                  <a:cubicBezTo>
                    <a:pt x="12135" y="21"/>
                    <a:pt x="12024" y="0"/>
                    <a:pt x="11911" y="0"/>
                  </a:cubicBez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15"/>
            <p:cNvSpPr/>
            <p:nvPr/>
          </p:nvSpPr>
          <p:spPr>
            <a:xfrm>
              <a:off x="-69107" y="4860584"/>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15"/>
            <p:cNvSpPr/>
            <p:nvPr/>
          </p:nvSpPr>
          <p:spPr>
            <a:xfrm>
              <a:off x="-32142" y="4784647"/>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15"/>
            <p:cNvSpPr/>
            <p:nvPr/>
          </p:nvSpPr>
          <p:spPr>
            <a:xfrm>
              <a:off x="16805" y="4768651"/>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15"/>
            <p:cNvSpPr/>
            <p:nvPr/>
          </p:nvSpPr>
          <p:spPr>
            <a:xfrm>
              <a:off x="58772" y="4690707"/>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15"/>
            <p:cNvSpPr/>
            <p:nvPr/>
          </p:nvSpPr>
          <p:spPr>
            <a:xfrm>
              <a:off x="100740" y="4671715"/>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5"/>
            <p:cNvSpPr/>
            <p:nvPr/>
          </p:nvSpPr>
          <p:spPr>
            <a:xfrm>
              <a:off x="111733" y="459877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5"/>
            <p:cNvSpPr/>
            <p:nvPr/>
          </p:nvSpPr>
          <p:spPr>
            <a:xfrm>
              <a:off x="158703" y="4582777"/>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5"/>
            <p:cNvSpPr/>
            <p:nvPr/>
          </p:nvSpPr>
          <p:spPr>
            <a:xfrm>
              <a:off x="166701" y="4509836"/>
              <a:ext cx="20012" cy="16027"/>
            </a:xfrm>
            <a:custGeom>
              <a:avLst/>
              <a:gdLst/>
              <a:ahLst/>
              <a:cxnLst/>
              <a:rect l="l" t="t" r="r" b="b"/>
              <a:pathLst>
                <a:path w="668" h="535" extrusionOk="0">
                  <a:moveTo>
                    <a:pt x="334" y="1"/>
                  </a:moveTo>
                  <a:cubicBezTo>
                    <a:pt x="0" y="1"/>
                    <a:pt x="0"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5"/>
            <p:cNvSpPr/>
            <p:nvPr/>
          </p:nvSpPr>
          <p:spPr>
            <a:xfrm>
              <a:off x="210676" y="4501838"/>
              <a:ext cx="21000" cy="16027"/>
            </a:xfrm>
            <a:custGeom>
              <a:avLst/>
              <a:gdLst/>
              <a:ahLst/>
              <a:cxnLst/>
              <a:rect l="l" t="t" r="r" b="b"/>
              <a:pathLst>
                <a:path w="701" h="535" extrusionOk="0">
                  <a:moveTo>
                    <a:pt x="334" y="1"/>
                  </a:moveTo>
                  <a:cubicBezTo>
                    <a:pt x="0" y="1"/>
                    <a:pt x="0" y="535"/>
                    <a:pt x="334" y="535"/>
                  </a:cubicBezTo>
                  <a:cubicBezTo>
                    <a:pt x="701"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15"/>
            <p:cNvSpPr/>
            <p:nvPr/>
          </p:nvSpPr>
          <p:spPr>
            <a:xfrm>
              <a:off x="208669" y="4443904"/>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15"/>
            <p:cNvSpPr/>
            <p:nvPr/>
          </p:nvSpPr>
          <p:spPr>
            <a:xfrm>
              <a:off x="260641" y="4433899"/>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5"/>
            <p:cNvSpPr/>
            <p:nvPr/>
          </p:nvSpPr>
          <p:spPr>
            <a:xfrm>
              <a:off x="260641" y="437593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5"/>
            <p:cNvSpPr/>
            <p:nvPr/>
          </p:nvSpPr>
          <p:spPr>
            <a:xfrm>
              <a:off x="305604" y="437096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5"/>
            <p:cNvSpPr/>
            <p:nvPr/>
          </p:nvSpPr>
          <p:spPr>
            <a:xfrm>
              <a:off x="318700" y="430079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5"/>
            <p:cNvSpPr/>
            <p:nvPr/>
          </p:nvSpPr>
          <p:spPr>
            <a:xfrm>
              <a:off x="357672" y="4284798"/>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5"/>
            <p:cNvSpPr/>
            <p:nvPr/>
          </p:nvSpPr>
          <p:spPr>
            <a:xfrm>
              <a:off x="-1168" y="4870559"/>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5"/>
            <p:cNvSpPr/>
            <p:nvPr/>
          </p:nvSpPr>
          <p:spPr>
            <a:xfrm>
              <a:off x="58772" y="4818617"/>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5"/>
            <p:cNvSpPr/>
            <p:nvPr/>
          </p:nvSpPr>
          <p:spPr>
            <a:xfrm>
              <a:off x="116736" y="4813614"/>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5"/>
            <p:cNvSpPr/>
            <p:nvPr/>
          </p:nvSpPr>
          <p:spPr>
            <a:xfrm>
              <a:off x="137734" y="476364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5"/>
            <p:cNvSpPr/>
            <p:nvPr/>
          </p:nvSpPr>
          <p:spPr>
            <a:xfrm>
              <a:off x="205673" y="4755650"/>
              <a:ext cx="20012" cy="16027"/>
            </a:xfrm>
            <a:custGeom>
              <a:avLst/>
              <a:gdLst/>
              <a:ahLst/>
              <a:cxnLst/>
              <a:rect l="l" t="t" r="r" b="b"/>
              <a:pathLst>
                <a:path w="668" h="535" extrusionOk="0">
                  <a:moveTo>
                    <a:pt x="334" y="1"/>
                  </a:moveTo>
                  <a:cubicBezTo>
                    <a:pt x="0" y="1"/>
                    <a:pt x="0"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5"/>
            <p:cNvSpPr/>
            <p:nvPr/>
          </p:nvSpPr>
          <p:spPr>
            <a:xfrm>
              <a:off x="213671" y="470568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15"/>
            <p:cNvSpPr/>
            <p:nvPr/>
          </p:nvSpPr>
          <p:spPr>
            <a:xfrm>
              <a:off x="268609" y="4700712"/>
              <a:ext cx="20042" cy="15997"/>
            </a:xfrm>
            <a:custGeom>
              <a:avLst/>
              <a:gdLst/>
              <a:ahLst/>
              <a:cxnLst/>
              <a:rect l="l" t="t" r="r" b="b"/>
              <a:pathLst>
                <a:path w="669"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15"/>
            <p:cNvSpPr/>
            <p:nvPr/>
          </p:nvSpPr>
          <p:spPr>
            <a:xfrm>
              <a:off x="271605" y="4640741"/>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5"/>
            <p:cNvSpPr/>
            <p:nvPr/>
          </p:nvSpPr>
          <p:spPr>
            <a:xfrm>
              <a:off x="328580" y="4650746"/>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15"/>
            <p:cNvSpPr/>
            <p:nvPr/>
          </p:nvSpPr>
          <p:spPr>
            <a:xfrm>
              <a:off x="334571" y="4593771"/>
              <a:ext cx="20012" cy="15039"/>
            </a:xfrm>
            <a:custGeom>
              <a:avLst/>
              <a:gdLst/>
              <a:ahLst/>
              <a:cxnLst/>
              <a:rect l="l" t="t" r="r" b="b"/>
              <a:pathLst>
                <a:path w="668" h="502" extrusionOk="0">
                  <a:moveTo>
                    <a:pt x="334" y="1"/>
                  </a:moveTo>
                  <a:cubicBezTo>
                    <a:pt x="0" y="1"/>
                    <a:pt x="0"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15"/>
            <p:cNvSpPr/>
            <p:nvPr/>
          </p:nvSpPr>
          <p:spPr>
            <a:xfrm>
              <a:off x="394511" y="4595778"/>
              <a:ext cx="20042" cy="16027"/>
            </a:xfrm>
            <a:custGeom>
              <a:avLst/>
              <a:gdLst/>
              <a:ahLst/>
              <a:cxnLst/>
              <a:rect l="l" t="t" r="r" b="b"/>
              <a:pathLst>
                <a:path w="669"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5"/>
            <p:cNvSpPr/>
            <p:nvPr/>
          </p:nvSpPr>
          <p:spPr>
            <a:xfrm>
              <a:off x="386543" y="4538833"/>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5"/>
            <p:cNvSpPr/>
            <p:nvPr/>
          </p:nvSpPr>
          <p:spPr>
            <a:xfrm>
              <a:off x="441481" y="4553811"/>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5"/>
            <p:cNvSpPr/>
            <p:nvPr/>
          </p:nvSpPr>
          <p:spPr>
            <a:xfrm>
              <a:off x="465476" y="4493870"/>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5"/>
            <p:cNvSpPr/>
            <p:nvPr/>
          </p:nvSpPr>
          <p:spPr>
            <a:xfrm>
              <a:off x="-59132" y="4711676"/>
              <a:ext cx="21030" cy="15039"/>
            </a:xfrm>
            <a:custGeom>
              <a:avLst/>
              <a:gdLst/>
              <a:ahLst/>
              <a:cxnLst/>
              <a:rect l="l" t="t" r="r" b="b"/>
              <a:pathLst>
                <a:path w="702" h="502" extrusionOk="0">
                  <a:moveTo>
                    <a:pt x="368" y="1"/>
                  </a:moveTo>
                  <a:cubicBezTo>
                    <a:pt x="1" y="1"/>
                    <a:pt x="1" y="501"/>
                    <a:pt x="368" y="501"/>
                  </a:cubicBezTo>
                  <a:cubicBezTo>
                    <a:pt x="701" y="501"/>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5"/>
            <p:cNvSpPr/>
            <p:nvPr/>
          </p:nvSpPr>
          <p:spPr>
            <a:xfrm>
              <a:off x="-64135" y="4637746"/>
              <a:ext cx="20042" cy="16027"/>
            </a:xfrm>
            <a:custGeom>
              <a:avLst/>
              <a:gdLst/>
              <a:ahLst/>
              <a:cxnLst/>
              <a:rect l="l" t="t" r="r" b="b"/>
              <a:pathLst>
                <a:path w="669" h="535" extrusionOk="0">
                  <a:moveTo>
                    <a:pt x="335" y="1"/>
                  </a:moveTo>
                  <a:cubicBezTo>
                    <a:pt x="1" y="1"/>
                    <a:pt x="1" y="534"/>
                    <a:pt x="335" y="534"/>
                  </a:cubicBezTo>
                  <a:cubicBezTo>
                    <a:pt x="668" y="534"/>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5"/>
            <p:cNvSpPr/>
            <p:nvPr/>
          </p:nvSpPr>
          <p:spPr>
            <a:xfrm>
              <a:off x="-14169" y="4616777"/>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5"/>
            <p:cNvSpPr/>
            <p:nvPr/>
          </p:nvSpPr>
          <p:spPr>
            <a:xfrm>
              <a:off x="-25163" y="4543805"/>
              <a:ext cx="21030" cy="16027"/>
            </a:xfrm>
            <a:custGeom>
              <a:avLst/>
              <a:gdLst/>
              <a:ahLst/>
              <a:cxnLst/>
              <a:rect l="l" t="t" r="r" b="b"/>
              <a:pathLst>
                <a:path w="702" h="535" extrusionOk="0">
                  <a:moveTo>
                    <a:pt x="368" y="1"/>
                  </a:moveTo>
                  <a:cubicBezTo>
                    <a:pt x="1" y="1"/>
                    <a:pt x="1" y="535"/>
                    <a:pt x="368" y="535"/>
                  </a:cubicBezTo>
                  <a:cubicBezTo>
                    <a:pt x="701" y="535"/>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15"/>
            <p:cNvSpPr/>
            <p:nvPr/>
          </p:nvSpPr>
          <p:spPr>
            <a:xfrm>
              <a:off x="24803" y="4522837"/>
              <a:ext cx="21030" cy="16027"/>
            </a:xfrm>
            <a:custGeom>
              <a:avLst/>
              <a:gdLst/>
              <a:ahLst/>
              <a:cxnLst/>
              <a:rect l="l" t="t" r="r" b="b"/>
              <a:pathLst>
                <a:path w="702" h="535" extrusionOk="0">
                  <a:moveTo>
                    <a:pt x="334" y="0"/>
                  </a:moveTo>
                  <a:cubicBezTo>
                    <a:pt x="1" y="0"/>
                    <a:pt x="1"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15"/>
            <p:cNvSpPr/>
            <p:nvPr/>
          </p:nvSpPr>
          <p:spPr>
            <a:xfrm>
              <a:off x="11832" y="4462866"/>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5"/>
            <p:cNvSpPr/>
            <p:nvPr/>
          </p:nvSpPr>
          <p:spPr>
            <a:xfrm>
              <a:off x="66770" y="444390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5"/>
            <p:cNvSpPr/>
            <p:nvPr/>
          </p:nvSpPr>
          <p:spPr>
            <a:xfrm>
              <a:off x="56795" y="4380938"/>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5"/>
            <p:cNvSpPr/>
            <p:nvPr/>
          </p:nvSpPr>
          <p:spPr>
            <a:xfrm>
              <a:off x="106761" y="437893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5"/>
            <p:cNvSpPr/>
            <p:nvPr/>
          </p:nvSpPr>
          <p:spPr>
            <a:xfrm>
              <a:off x="103860" y="4287794"/>
              <a:ext cx="20042" cy="15039"/>
            </a:xfrm>
            <a:custGeom>
              <a:avLst/>
              <a:gdLst/>
              <a:ahLst/>
              <a:cxnLst/>
              <a:rect l="l" t="t" r="r" b="b"/>
              <a:pathLst>
                <a:path w="669" h="502" extrusionOk="0">
                  <a:moveTo>
                    <a:pt x="335" y="1"/>
                  </a:moveTo>
                  <a:cubicBezTo>
                    <a:pt x="1" y="1"/>
                    <a:pt x="1" y="501"/>
                    <a:pt x="335" y="501"/>
                  </a:cubicBezTo>
                  <a:cubicBezTo>
                    <a:pt x="668" y="501"/>
                    <a:pt x="668" y="1"/>
                    <a:pt x="335"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5"/>
            <p:cNvSpPr/>
            <p:nvPr/>
          </p:nvSpPr>
          <p:spPr>
            <a:xfrm>
              <a:off x="155833" y="4281803"/>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5"/>
            <p:cNvSpPr/>
            <p:nvPr/>
          </p:nvSpPr>
          <p:spPr>
            <a:xfrm>
              <a:off x="168833" y="4208861"/>
              <a:ext cx="21000" cy="16027"/>
            </a:xfrm>
            <a:custGeom>
              <a:avLst/>
              <a:gdLst/>
              <a:ahLst/>
              <a:cxnLst/>
              <a:rect l="l" t="t" r="r" b="b"/>
              <a:pathLst>
                <a:path w="701" h="535" extrusionOk="0">
                  <a:moveTo>
                    <a:pt x="367" y="1"/>
                  </a:moveTo>
                  <a:cubicBezTo>
                    <a:pt x="0" y="1"/>
                    <a:pt x="0"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15"/>
            <p:cNvSpPr/>
            <p:nvPr/>
          </p:nvSpPr>
          <p:spPr>
            <a:xfrm>
              <a:off x="-80101" y="4766644"/>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15"/>
            <p:cNvSpPr/>
            <p:nvPr/>
          </p:nvSpPr>
          <p:spPr>
            <a:xfrm>
              <a:off x="-59132" y="4928523"/>
              <a:ext cx="21030" cy="16027"/>
            </a:xfrm>
            <a:custGeom>
              <a:avLst/>
              <a:gdLst/>
              <a:ahLst/>
              <a:cxnLst/>
              <a:rect l="l" t="t" r="r" b="b"/>
              <a:pathLst>
                <a:path w="702" h="535" extrusionOk="0">
                  <a:moveTo>
                    <a:pt x="368" y="0"/>
                  </a:moveTo>
                  <a:cubicBezTo>
                    <a:pt x="1" y="0"/>
                    <a:pt x="1" y="534"/>
                    <a:pt x="368" y="534"/>
                  </a:cubicBezTo>
                  <a:cubicBezTo>
                    <a:pt x="701" y="534"/>
                    <a:pt x="701" y="0"/>
                    <a:pt x="368"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5"/>
            <p:cNvSpPr/>
            <p:nvPr/>
          </p:nvSpPr>
          <p:spPr>
            <a:xfrm>
              <a:off x="-129078" y="4897549"/>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15"/>
            <p:cNvSpPr/>
            <p:nvPr/>
          </p:nvSpPr>
          <p:spPr>
            <a:xfrm>
              <a:off x="-108079" y="4975493"/>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15"/>
            <p:cNvSpPr/>
            <p:nvPr/>
          </p:nvSpPr>
          <p:spPr>
            <a:xfrm>
              <a:off x="-135069" y="5004460"/>
              <a:ext cx="21030" cy="16027"/>
            </a:xfrm>
            <a:custGeom>
              <a:avLst/>
              <a:gdLst/>
              <a:ahLst/>
              <a:cxnLst/>
              <a:rect l="l" t="t" r="r" b="b"/>
              <a:pathLst>
                <a:path w="702" h="535" extrusionOk="0">
                  <a:moveTo>
                    <a:pt x="334" y="1"/>
                  </a:moveTo>
                  <a:cubicBezTo>
                    <a:pt x="1" y="1"/>
                    <a:pt x="1"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15"/>
          <p:cNvGrpSpPr/>
          <p:nvPr/>
        </p:nvGrpSpPr>
        <p:grpSpPr>
          <a:xfrm flipH="1">
            <a:off x="-138601" y="-156827"/>
            <a:ext cx="775583" cy="776946"/>
            <a:chOff x="7973149" y="-201092"/>
            <a:chExt cx="1116750" cy="1145263"/>
          </a:xfrm>
        </p:grpSpPr>
        <p:sp>
          <p:nvSpPr>
            <p:cNvPr id="4039" name="Google Shape;4039;p15"/>
            <p:cNvSpPr/>
            <p:nvPr/>
          </p:nvSpPr>
          <p:spPr>
            <a:xfrm>
              <a:off x="8049086" y="-201092"/>
              <a:ext cx="1040813" cy="992342"/>
            </a:xfrm>
            <a:custGeom>
              <a:avLst/>
              <a:gdLst/>
              <a:ahLst/>
              <a:cxnLst/>
              <a:rect l="l" t="t" r="r" b="b"/>
              <a:pathLst>
                <a:path w="34743" h="33125" extrusionOk="0">
                  <a:moveTo>
                    <a:pt x="34434" y="0"/>
                  </a:moveTo>
                  <a:cubicBezTo>
                    <a:pt x="34275" y="0"/>
                    <a:pt x="34109" y="100"/>
                    <a:pt x="34092" y="301"/>
                  </a:cubicBezTo>
                  <a:cubicBezTo>
                    <a:pt x="34025" y="3770"/>
                    <a:pt x="32291" y="6705"/>
                    <a:pt x="29555" y="8740"/>
                  </a:cubicBezTo>
                  <a:cubicBezTo>
                    <a:pt x="26853" y="10741"/>
                    <a:pt x="23618" y="11909"/>
                    <a:pt x="20415" y="12743"/>
                  </a:cubicBezTo>
                  <a:cubicBezTo>
                    <a:pt x="17113" y="13610"/>
                    <a:pt x="13777" y="14277"/>
                    <a:pt x="10642" y="15611"/>
                  </a:cubicBezTo>
                  <a:cubicBezTo>
                    <a:pt x="7773" y="16846"/>
                    <a:pt x="5105" y="18580"/>
                    <a:pt x="3203" y="21049"/>
                  </a:cubicBezTo>
                  <a:cubicBezTo>
                    <a:pt x="635" y="24418"/>
                    <a:pt x="1" y="28688"/>
                    <a:pt x="1" y="32824"/>
                  </a:cubicBezTo>
                  <a:cubicBezTo>
                    <a:pt x="1" y="33024"/>
                    <a:pt x="159" y="33124"/>
                    <a:pt x="318" y="33124"/>
                  </a:cubicBezTo>
                  <a:cubicBezTo>
                    <a:pt x="476" y="33124"/>
                    <a:pt x="635" y="33024"/>
                    <a:pt x="635" y="32824"/>
                  </a:cubicBezTo>
                  <a:cubicBezTo>
                    <a:pt x="635" y="29021"/>
                    <a:pt x="1168" y="25118"/>
                    <a:pt x="3370" y="21916"/>
                  </a:cubicBezTo>
                  <a:cubicBezTo>
                    <a:pt x="5171" y="19247"/>
                    <a:pt x="7907" y="17446"/>
                    <a:pt x="10842" y="16212"/>
                  </a:cubicBezTo>
                  <a:cubicBezTo>
                    <a:pt x="17013" y="13543"/>
                    <a:pt x="24118" y="13443"/>
                    <a:pt x="29722" y="9407"/>
                  </a:cubicBezTo>
                  <a:cubicBezTo>
                    <a:pt x="31123" y="8373"/>
                    <a:pt x="32357" y="7139"/>
                    <a:pt x="33258" y="5671"/>
                  </a:cubicBezTo>
                  <a:cubicBezTo>
                    <a:pt x="34225" y="4037"/>
                    <a:pt x="34692" y="2169"/>
                    <a:pt x="34726" y="301"/>
                  </a:cubicBezTo>
                  <a:cubicBezTo>
                    <a:pt x="34742" y="100"/>
                    <a:pt x="34592" y="0"/>
                    <a:pt x="344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15"/>
            <p:cNvSpPr/>
            <p:nvPr/>
          </p:nvSpPr>
          <p:spPr>
            <a:xfrm>
              <a:off x="8764539" y="130006"/>
              <a:ext cx="67974" cy="130585"/>
            </a:xfrm>
            <a:custGeom>
              <a:avLst/>
              <a:gdLst/>
              <a:ahLst/>
              <a:cxnLst/>
              <a:rect l="l" t="t" r="r" b="b"/>
              <a:pathLst>
                <a:path w="2269" h="4359" extrusionOk="0">
                  <a:moveTo>
                    <a:pt x="1879" y="1"/>
                  </a:moveTo>
                  <a:cubicBezTo>
                    <a:pt x="1754" y="1"/>
                    <a:pt x="1635" y="76"/>
                    <a:pt x="1635" y="222"/>
                  </a:cubicBezTo>
                  <a:cubicBezTo>
                    <a:pt x="1602" y="255"/>
                    <a:pt x="1535" y="289"/>
                    <a:pt x="1502" y="355"/>
                  </a:cubicBezTo>
                  <a:cubicBezTo>
                    <a:pt x="1135" y="1189"/>
                    <a:pt x="534" y="1890"/>
                    <a:pt x="201" y="2791"/>
                  </a:cubicBezTo>
                  <a:cubicBezTo>
                    <a:pt x="1" y="3358"/>
                    <a:pt x="101" y="4325"/>
                    <a:pt x="901" y="4358"/>
                  </a:cubicBezTo>
                  <a:cubicBezTo>
                    <a:pt x="1568" y="4358"/>
                    <a:pt x="1802" y="3291"/>
                    <a:pt x="1935" y="2824"/>
                  </a:cubicBezTo>
                  <a:cubicBezTo>
                    <a:pt x="2135" y="2023"/>
                    <a:pt x="2269" y="1089"/>
                    <a:pt x="2169" y="255"/>
                  </a:cubicBezTo>
                  <a:cubicBezTo>
                    <a:pt x="2152" y="84"/>
                    <a:pt x="2012" y="1"/>
                    <a:pt x="1879"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5"/>
            <p:cNvSpPr/>
            <p:nvPr/>
          </p:nvSpPr>
          <p:spPr>
            <a:xfrm>
              <a:off x="8637648" y="67938"/>
              <a:ext cx="105151" cy="98500"/>
            </a:xfrm>
            <a:custGeom>
              <a:avLst/>
              <a:gdLst/>
              <a:ahLst/>
              <a:cxnLst/>
              <a:rect l="l" t="t" r="r" b="b"/>
              <a:pathLst>
                <a:path w="3510" h="3288" extrusionOk="0">
                  <a:moveTo>
                    <a:pt x="1215" y="0"/>
                  </a:moveTo>
                  <a:cubicBezTo>
                    <a:pt x="1045" y="0"/>
                    <a:pt x="872" y="49"/>
                    <a:pt x="701" y="159"/>
                  </a:cubicBezTo>
                  <a:cubicBezTo>
                    <a:pt x="0" y="593"/>
                    <a:pt x="67" y="1527"/>
                    <a:pt x="634" y="2027"/>
                  </a:cubicBezTo>
                  <a:cubicBezTo>
                    <a:pt x="1201" y="2594"/>
                    <a:pt x="2068" y="2794"/>
                    <a:pt x="2802" y="3095"/>
                  </a:cubicBezTo>
                  <a:cubicBezTo>
                    <a:pt x="2836" y="3111"/>
                    <a:pt x="2869" y="3120"/>
                    <a:pt x="2898" y="3120"/>
                  </a:cubicBezTo>
                  <a:cubicBezTo>
                    <a:pt x="2927" y="3120"/>
                    <a:pt x="2952" y="3111"/>
                    <a:pt x="2969" y="3095"/>
                  </a:cubicBezTo>
                  <a:cubicBezTo>
                    <a:pt x="2996" y="3229"/>
                    <a:pt x="3094" y="3288"/>
                    <a:pt x="3196" y="3288"/>
                  </a:cubicBezTo>
                  <a:cubicBezTo>
                    <a:pt x="3347" y="3288"/>
                    <a:pt x="3509" y="3160"/>
                    <a:pt x="3469" y="2961"/>
                  </a:cubicBezTo>
                  <a:cubicBezTo>
                    <a:pt x="3354" y="2122"/>
                    <a:pt x="2333" y="0"/>
                    <a:pt x="121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5"/>
            <p:cNvSpPr/>
            <p:nvPr/>
          </p:nvSpPr>
          <p:spPr>
            <a:xfrm>
              <a:off x="8575701" y="196387"/>
              <a:ext cx="70969" cy="100657"/>
            </a:xfrm>
            <a:custGeom>
              <a:avLst/>
              <a:gdLst/>
              <a:ahLst/>
              <a:cxnLst/>
              <a:rect l="l" t="t" r="r" b="b"/>
              <a:pathLst>
                <a:path w="2369" h="3360" extrusionOk="0">
                  <a:moveTo>
                    <a:pt x="2030" y="1"/>
                  </a:moveTo>
                  <a:cubicBezTo>
                    <a:pt x="1975" y="1"/>
                    <a:pt x="1917" y="16"/>
                    <a:pt x="1868" y="41"/>
                  </a:cubicBezTo>
                  <a:cubicBezTo>
                    <a:pt x="1841" y="27"/>
                    <a:pt x="1807" y="19"/>
                    <a:pt x="1770" y="19"/>
                  </a:cubicBezTo>
                  <a:cubicBezTo>
                    <a:pt x="1719" y="19"/>
                    <a:pt x="1660" y="35"/>
                    <a:pt x="1601" y="74"/>
                  </a:cubicBezTo>
                  <a:cubicBezTo>
                    <a:pt x="1168" y="441"/>
                    <a:pt x="834" y="1175"/>
                    <a:pt x="567" y="1675"/>
                  </a:cubicBezTo>
                  <a:cubicBezTo>
                    <a:pt x="367" y="2076"/>
                    <a:pt x="0" y="2943"/>
                    <a:pt x="534" y="3243"/>
                  </a:cubicBezTo>
                  <a:cubicBezTo>
                    <a:pt x="679" y="3324"/>
                    <a:pt x="828" y="3359"/>
                    <a:pt x="973" y="3359"/>
                  </a:cubicBezTo>
                  <a:cubicBezTo>
                    <a:pt x="1431" y="3359"/>
                    <a:pt x="1858" y="3006"/>
                    <a:pt x="2035" y="2576"/>
                  </a:cubicBezTo>
                  <a:cubicBezTo>
                    <a:pt x="2335" y="1842"/>
                    <a:pt x="2368" y="941"/>
                    <a:pt x="2235" y="174"/>
                  </a:cubicBezTo>
                  <a:cubicBezTo>
                    <a:pt x="2214" y="47"/>
                    <a:pt x="2126" y="1"/>
                    <a:pt x="2030"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5"/>
            <p:cNvSpPr/>
            <p:nvPr/>
          </p:nvSpPr>
          <p:spPr>
            <a:xfrm>
              <a:off x="8407831" y="135937"/>
              <a:ext cx="107937" cy="91221"/>
            </a:xfrm>
            <a:custGeom>
              <a:avLst/>
              <a:gdLst/>
              <a:ahLst/>
              <a:cxnLst/>
              <a:rect l="l" t="t" r="r" b="b"/>
              <a:pathLst>
                <a:path w="3603" h="3045" extrusionOk="0">
                  <a:moveTo>
                    <a:pt x="1062" y="0"/>
                  </a:moveTo>
                  <a:cubicBezTo>
                    <a:pt x="936" y="0"/>
                    <a:pt x="814" y="28"/>
                    <a:pt x="701" y="91"/>
                  </a:cubicBezTo>
                  <a:cubicBezTo>
                    <a:pt x="0" y="458"/>
                    <a:pt x="267" y="1492"/>
                    <a:pt x="701" y="1992"/>
                  </a:cubicBezTo>
                  <a:cubicBezTo>
                    <a:pt x="1186" y="2568"/>
                    <a:pt x="2139" y="3006"/>
                    <a:pt x="2935" y="3006"/>
                  </a:cubicBezTo>
                  <a:cubicBezTo>
                    <a:pt x="3015" y="3006"/>
                    <a:pt x="3093" y="3002"/>
                    <a:pt x="3169" y="2993"/>
                  </a:cubicBezTo>
                  <a:cubicBezTo>
                    <a:pt x="3214" y="3026"/>
                    <a:pt x="3277" y="3045"/>
                    <a:pt x="3341" y="3045"/>
                  </a:cubicBezTo>
                  <a:cubicBezTo>
                    <a:pt x="3469" y="3045"/>
                    <a:pt x="3603" y="2971"/>
                    <a:pt x="3603" y="2793"/>
                  </a:cubicBezTo>
                  <a:cubicBezTo>
                    <a:pt x="3603" y="2025"/>
                    <a:pt x="3036" y="1358"/>
                    <a:pt x="2535" y="825"/>
                  </a:cubicBezTo>
                  <a:cubicBezTo>
                    <a:pt x="2211" y="500"/>
                    <a:pt x="1601" y="0"/>
                    <a:pt x="1062"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5"/>
            <p:cNvSpPr/>
            <p:nvPr/>
          </p:nvSpPr>
          <p:spPr>
            <a:xfrm>
              <a:off x="8393842" y="257556"/>
              <a:ext cx="62042" cy="109285"/>
            </a:xfrm>
            <a:custGeom>
              <a:avLst/>
              <a:gdLst/>
              <a:ahLst/>
              <a:cxnLst/>
              <a:rect l="l" t="t" r="r" b="b"/>
              <a:pathLst>
                <a:path w="2071" h="3648" extrusionOk="0">
                  <a:moveTo>
                    <a:pt x="934" y="0"/>
                  </a:moveTo>
                  <a:cubicBezTo>
                    <a:pt x="367" y="34"/>
                    <a:pt x="234" y="1201"/>
                    <a:pt x="167" y="1635"/>
                  </a:cubicBezTo>
                  <a:cubicBezTo>
                    <a:pt x="100" y="2269"/>
                    <a:pt x="0" y="3336"/>
                    <a:pt x="767" y="3603"/>
                  </a:cubicBezTo>
                  <a:cubicBezTo>
                    <a:pt x="856" y="3633"/>
                    <a:pt x="937" y="3648"/>
                    <a:pt x="1011" y="3648"/>
                  </a:cubicBezTo>
                  <a:cubicBezTo>
                    <a:pt x="2071" y="3648"/>
                    <a:pt x="1615" y="697"/>
                    <a:pt x="1334" y="167"/>
                  </a:cubicBezTo>
                  <a:cubicBezTo>
                    <a:pt x="1309" y="92"/>
                    <a:pt x="1247" y="54"/>
                    <a:pt x="1189" y="54"/>
                  </a:cubicBezTo>
                  <a:cubicBezTo>
                    <a:pt x="1170" y="54"/>
                    <a:pt x="1151" y="59"/>
                    <a:pt x="1134" y="67"/>
                  </a:cubicBezTo>
                  <a:cubicBezTo>
                    <a:pt x="1068" y="0"/>
                    <a:pt x="1034" y="0"/>
                    <a:pt x="9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5"/>
            <p:cNvSpPr/>
            <p:nvPr/>
          </p:nvSpPr>
          <p:spPr>
            <a:xfrm>
              <a:off x="8247930" y="217326"/>
              <a:ext cx="101316" cy="74115"/>
            </a:xfrm>
            <a:custGeom>
              <a:avLst/>
              <a:gdLst/>
              <a:ahLst/>
              <a:cxnLst/>
              <a:rect l="l" t="t" r="r" b="b"/>
              <a:pathLst>
                <a:path w="3382" h="2474" extrusionOk="0">
                  <a:moveTo>
                    <a:pt x="1013" y="0"/>
                  </a:moveTo>
                  <a:cubicBezTo>
                    <a:pt x="827" y="0"/>
                    <a:pt x="653" y="63"/>
                    <a:pt x="501" y="209"/>
                  </a:cubicBezTo>
                  <a:cubicBezTo>
                    <a:pt x="1" y="709"/>
                    <a:pt x="168" y="1477"/>
                    <a:pt x="668" y="1844"/>
                  </a:cubicBezTo>
                  <a:cubicBezTo>
                    <a:pt x="1235" y="2277"/>
                    <a:pt x="2036" y="2444"/>
                    <a:pt x="2703" y="2444"/>
                  </a:cubicBezTo>
                  <a:cubicBezTo>
                    <a:pt x="2770" y="2444"/>
                    <a:pt x="2836" y="2411"/>
                    <a:pt x="2870" y="2377"/>
                  </a:cubicBezTo>
                  <a:cubicBezTo>
                    <a:pt x="2914" y="2444"/>
                    <a:pt x="2988" y="2474"/>
                    <a:pt x="3065" y="2474"/>
                  </a:cubicBezTo>
                  <a:cubicBezTo>
                    <a:pt x="3218" y="2474"/>
                    <a:pt x="3381" y="2355"/>
                    <a:pt x="3337" y="2177"/>
                  </a:cubicBezTo>
                  <a:cubicBezTo>
                    <a:pt x="3142" y="1539"/>
                    <a:pt x="1933" y="0"/>
                    <a:pt x="1013"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5"/>
            <p:cNvSpPr/>
            <p:nvPr/>
          </p:nvSpPr>
          <p:spPr>
            <a:xfrm>
              <a:off x="8232952" y="330437"/>
              <a:ext cx="58986" cy="116984"/>
            </a:xfrm>
            <a:custGeom>
              <a:avLst/>
              <a:gdLst/>
              <a:ahLst/>
              <a:cxnLst/>
              <a:rect l="l" t="t" r="r" b="b"/>
              <a:pathLst>
                <a:path w="1969" h="3905" extrusionOk="0">
                  <a:moveTo>
                    <a:pt x="1087" y="1"/>
                  </a:moveTo>
                  <a:cubicBezTo>
                    <a:pt x="1024" y="1"/>
                    <a:pt x="960" y="25"/>
                    <a:pt x="901" y="69"/>
                  </a:cubicBezTo>
                  <a:cubicBezTo>
                    <a:pt x="835" y="69"/>
                    <a:pt x="734" y="102"/>
                    <a:pt x="668" y="202"/>
                  </a:cubicBezTo>
                  <a:cubicBezTo>
                    <a:pt x="301" y="736"/>
                    <a:pt x="201" y="1470"/>
                    <a:pt x="134" y="2070"/>
                  </a:cubicBezTo>
                  <a:cubicBezTo>
                    <a:pt x="67" y="2604"/>
                    <a:pt x="1" y="3471"/>
                    <a:pt x="534" y="3805"/>
                  </a:cubicBezTo>
                  <a:cubicBezTo>
                    <a:pt x="650" y="3874"/>
                    <a:pt x="762" y="3905"/>
                    <a:pt x="870" y="3905"/>
                  </a:cubicBezTo>
                  <a:cubicBezTo>
                    <a:pt x="1383" y="3905"/>
                    <a:pt x="1780" y="3212"/>
                    <a:pt x="1835" y="2771"/>
                  </a:cubicBezTo>
                  <a:cubicBezTo>
                    <a:pt x="1969" y="1904"/>
                    <a:pt x="1668" y="903"/>
                    <a:pt x="1302" y="136"/>
                  </a:cubicBezTo>
                  <a:cubicBezTo>
                    <a:pt x="1245" y="42"/>
                    <a:pt x="1168" y="1"/>
                    <a:pt x="108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5"/>
            <p:cNvSpPr/>
            <p:nvPr/>
          </p:nvSpPr>
          <p:spPr>
            <a:xfrm>
              <a:off x="8067179" y="341311"/>
              <a:ext cx="129836" cy="73815"/>
            </a:xfrm>
            <a:custGeom>
              <a:avLst/>
              <a:gdLst/>
              <a:ahLst/>
              <a:cxnLst/>
              <a:rect l="l" t="t" r="r" b="b"/>
              <a:pathLst>
                <a:path w="4334" h="2464" extrusionOk="0">
                  <a:moveTo>
                    <a:pt x="1418" y="1"/>
                  </a:moveTo>
                  <a:cubicBezTo>
                    <a:pt x="970" y="1"/>
                    <a:pt x="599" y="189"/>
                    <a:pt x="431" y="673"/>
                  </a:cubicBezTo>
                  <a:cubicBezTo>
                    <a:pt x="0" y="1807"/>
                    <a:pt x="1527" y="2463"/>
                    <a:pt x="2811" y="2463"/>
                  </a:cubicBezTo>
                  <a:cubicBezTo>
                    <a:pt x="3416" y="2463"/>
                    <a:pt x="3967" y="2317"/>
                    <a:pt x="4234" y="2008"/>
                  </a:cubicBezTo>
                  <a:cubicBezTo>
                    <a:pt x="4334" y="1874"/>
                    <a:pt x="4267" y="1674"/>
                    <a:pt x="4134" y="1574"/>
                  </a:cubicBezTo>
                  <a:cubicBezTo>
                    <a:pt x="3723" y="889"/>
                    <a:pt x="2389" y="1"/>
                    <a:pt x="14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5"/>
            <p:cNvSpPr/>
            <p:nvPr/>
          </p:nvSpPr>
          <p:spPr>
            <a:xfrm>
              <a:off x="8112052" y="482671"/>
              <a:ext cx="76961" cy="108776"/>
            </a:xfrm>
            <a:custGeom>
              <a:avLst/>
              <a:gdLst/>
              <a:ahLst/>
              <a:cxnLst/>
              <a:rect l="l" t="t" r="r" b="b"/>
              <a:pathLst>
                <a:path w="2569" h="3631" extrusionOk="0">
                  <a:moveTo>
                    <a:pt x="389" y="0"/>
                  </a:moveTo>
                  <a:cubicBezTo>
                    <a:pt x="208" y="0"/>
                    <a:pt x="73" y="190"/>
                    <a:pt x="100" y="358"/>
                  </a:cubicBezTo>
                  <a:cubicBezTo>
                    <a:pt x="67" y="391"/>
                    <a:pt x="67" y="424"/>
                    <a:pt x="34" y="491"/>
                  </a:cubicBezTo>
                  <a:cubicBezTo>
                    <a:pt x="0" y="1091"/>
                    <a:pt x="267" y="1825"/>
                    <a:pt x="501" y="2359"/>
                  </a:cubicBezTo>
                  <a:cubicBezTo>
                    <a:pt x="661" y="2840"/>
                    <a:pt x="1007" y="3630"/>
                    <a:pt x="1627" y="3630"/>
                  </a:cubicBezTo>
                  <a:cubicBezTo>
                    <a:pt x="1651" y="3630"/>
                    <a:pt x="1676" y="3629"/>
                    <a:pt x="1702" y="3627"/>
                  </a:cubicBezTo>
                  <a:cubicBezTo>
                    <a:pt x="2469" y="3560"/>
                    <a:pt x="2569" y="2659"/>
                    <a:pt x="2335" y="2059"/>
                  </a:cubicBezTo>
                  <a:cubicBezTo>
                    <a:pt x="1968" y="1292"/>
                    <a:pt x="1268" y="424"/>
                    <a:pt x="501" y="24"/>
                  </a:cubicBezTo>
                  <a:cubicBezTo>
                    <a:pt x="462" y="7"/>
                    <a:pt x="425" y="0"/>
                    <a:pt x="389"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5"/>
            <p:cNvSpPr/>
            <p:nvPr/>
          </p:nvSpPr>
          <p:spPr>
            <a:xfrm>
              <a:off x="7994148" y="541833"/>
              <a:ext cx="103593" cy="72228"/>
            </a:xfrm>
            <a:custGeom>
              <a:avLst/>
              <a:gdLst/>
              <a:ahLst/>
              <a:cxnLst/>
              <a:rect l="l" t="t" r="r" b="b"/>
              <a:pathLst>
                <a:path w="3458" h="2411" extrusionOk="0">
                  <a:moveTo>
                    <a:pt x="2635" y="0"/>
                  </a:moveTo>
                  <a:cubicBezTo>
                    <a:pt x="2331" y="0"/>
                    <a:pt x="2006" y="56"/>
                    <a:pt x="1868" y="84"/>
                  </a:cubicBezTo>
                  <a:cubicBezTo>
                    <a:pt x="1068" y="251"/>
                    <a:pt x="0" y="617"/>
                    <a:pt x="34" y="1585"/>
                  </a:cubicBezTo>
                  <a:cubicBezTo>
                    <a:pt x="56" y="2190"/>
                    <a:pt x="357" y="2410"/>
                    <a:pt x="767" y="2410"/>
                  </a:cubicBezTo>
                  <a:cubicBezTo>
                    <a:pt x="1602" y="2410"/>
                    <a:pt x="2890" y="1498"/>
                    <a:pt x="3203" y="1051"/>
                  </a:cubicBezTo>
                  <a:cubicBezTo>
                    <a:pt x="3303" y="884"/>
                    <a:pt x="3203" y="718"/>
                    <a:pt x="3069" y="684"/>
                  </a:cubicBezTo>
                  <a:cubicBezTo>
                    <a:pt x="3136" y="651"/>
                    <a:pt x="3169" y="617"/>
                    <a:pt x="3203" y="584"/>
                  </a:cubicBezTo>
                  <a:cubicBezTo>
                    <a:pt x="3457" y="114"/>
                    <a:pt x="3067" y="0"/>
                    <a:pt x="26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5"/>
            <p:cNvSpPr/>
            <p:nvPr/>
          </p:nvSpPr>
          <p:spPr>
            <a:xfrm>
              <a:off x="8060080" y="655214"/>
              <a:ext cx="124533" cy="86367"/>
            </a:xfrm>
            <a:custGeom>
              <a:avLst/>
              <a:gdLst/>
              <a:ahLst/>
              <a:cxnLst/>
              <a:rect l="l" t="t" r="r" b="b"/>
              <a:pathLst>
                <a:path w="4157" h="2883" extrusionOk="0">
                  <a:moveTo>
                    <a:pt x="466" y="1"/>
                  </a:moveTo>
                  <a:cubicBezTo>
                    <a:pt x="455" y="1"/>
                    <a:pt x="445" y="1"/>
                    <a:pt x="434" y="1"/>
                  </a:cubicBezTo>
                  <a:cubicBezTo>
                    <a:pt x="234" y="1"/>
                    <a:pt x="134" y="202"/>
                    <a:pt x="168" y="335"/>
                  </a:cubicBezTo>
                  <a:cubicBezTo>
                    <a:pt x="68" y="402"/>
                    <a:pt x="1" y="502"/>
                    <a:pt x="68" y="635"/>
                  </a:cubicBezTo>
                  <a:cubicBezTo>
                    <a:pt x="262" y="1248"/>
                    <a:pt x="1410" y="2883"/>
                    <a:pt x="2347" y="2883"/>
                  </a:cubicBezTo>
                  <a:cubicBezTo>
                    <a:pt x="2532" y="2883"/>
                    <a:pt x="2710" y="2819"/>
                    <a:pt x="2870" y="2670"/>
                  </a:cubicBezTo>
                  <a:cubicBezTo>
                    <a:pt x="4157" y="1515"/>
                    <a:pt x="1461" y="1"/>
                    <a:pt x="466"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5"/>
            <p:cNvSpPr/>
            <p:nvPr/>
          </p:nvSpPr>
          <p:spPr>
            <a:xfrm>
              <a:off x="7973149" y="700567"/>
              <a:ext cx="92958" cy="72767"/>
            </a:xfrm>
            <a:custGeom>
              <a:avLst/>
              <a:gdLst/>
              <a:ahLst/>
              <a:cxnLst/>
              <a:rect l="l" t="t" r="r" b="b"/>
              <a:pathLst>
                <a:path w="3103" h="2429" extrusionOk="0">
                  <a:moveTo>
                    <a:pt x="2718" y="1"/>
                  </a:moveTo>
                  <a:cubicBezTo>
                    <a:pt x="2684" y="1"/>
                    <a:pt x="2645" y="8"/>
                    <a:pt x="2603" y="22"/>
                  </a:cubicBezTo>
                  <a:cubicBezTo>
                    <a:pt x="2102" y="222"/>
                    <a:pt x="1502" y="189"/>
                    <a:pt x="1001" y="422"/>
                  </a:cubicBezTo>
                  <a:cubicBezTo>
                    <a:pt x="434" y="689"/>
                    <a:pt x="1" y="1323"/>
                    <a:pt x="101" y="1923"/>
                  </a:cubicBezTo>
                  <a:cubicBezTo>
                    <a:pt x="185" y="2302"/>
                    <a:pt x="535" y="2429"/>
                    <a:pt x="890" y="2429"/>
                  </a:cubicBezTo>
                  <a:cubicBezTo>
                    <a:pt x="1098" y="2429"/>
                    <a:pt x="1308" y="2385"/>
                    <a:pt x="1468" y="2324"/>
                  </a:cubicBezTo>
                  <a:cubicBezTo>
                    <a:pt x="2169" y="2057"/>
                    <a:pt x="2669" y="1423"/>
                    <a:pt x="2936" y="722"/>
                  </a:cubicBezTo>
                  <a:cubicBezTo>
                    <a:pt x="2970" y="656"/>
                    <a:pt x="3003" y="622"/>
                    <a:pt x="3036" y="589"/>
                  </a:cubicBezTo>
                  <a:cubicBezTo>
                    <a:pt x="3103" y="456"/>
                    <a:pt x="3036" y="289"/>
                    <a:pt x="2936" y="222"/>
                  </a:cubicBezTo>
                  <a:cubicBezTo>
                    <a:pt x="2910" y="91"/>
                    <a:pt x="2843" y="1"/>
                    <a:pt x="271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5"/>
            <p:cNvSpPr/>
            <p:nvPr/>
          </p:nvSpPr>
          <p:spPr>
            <a:xfrm>
              <a:off x="8035666" y="770962"/>
              <a:ext cx="91400" cy="114438"/>
            </a:xfrm>
            <a:custGeom>
              <a:avLst/>
              <a:gdLst/>
              <a:ahLst/>
              <a:cxnLst/>
              <a:rect l="l" t="t" r="r" b="b"/>
              <a:pathLst>
                <a:path w="3051" h="3820" extrusionOk="0">
                  <a:moveTo>
                    <a:pt x="897" y="1"/>
                  </a:moveTo>
                  <a:cubicBezTo>
                    <a:pt x="803" y="1"/>
                    <a:pt x="724" y="58"/>
                    <a:pt x="682" y="140"/>
                  </a:cubicBezTo>
                  <a:cubicBezTo>
                    <a:pt x="582" y="140"/>
                    <a:pt x="516" y="207"/>
                    <a:pt x="449" y="307"/>
                  </a:cubicBezTo>
                  <a:cubicBezTo>
                    <a:pt x="138" y="1178"/>
                    <a:pt x="1" y="3819"/>
                    <a:pt x="1391" y="3819"/>
                  </a:cubicBezTo>
                  <a:cubicBezTo>
                    <a:pt x="1491" y="3819"/>
                    <a:pt x="1600" y="3805"/>
                    <a:pt x="1716" y="3776"/>
                  </a:cubicBezTo>
                  <a:cubicBezTo>
                    <a:pt x="3051" y="3443"/>
                    <a:pt x="1616" y="574"/>
                    <a:pt x="1083" y="74"/>
                  </a:cubicBezTo>
                  <a:cubicBezTo>
                    <a:pt x="1019" y="23"/>
                    <a:pt x="955" y="1"/>
                    <a:pt x="89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5"/>
            <p:cNvSpPr/>
            <p:nvPr/>
          </p:nvSpPr>
          <p:spPr>
            <a:xfrm>
              <a:off x="8357866" y="-21239"/>
              <a:ext cx="718531" cy="965410"/>
            </a:xfrm>
            <a:custGeom>
              <a:avLst/>
              <a:gdLst/>
              <a:ahLst/>
              <a:cxnLst/>
              <a:rect l="l" t="t" r="r" b="b"/>
              <a:pathLst>
                <a:path w="23985" h="32226" extrusionOk="0">
                  <a:moveTo>
                    <a:pt x="22483" y="1"/>
                  </a:moveTo>
                  <a:cubicBezTo>
                    <a:pt x="22350" y="3136"/>
                    <a:pt x="19814" y="6072"/>
                    <a:pt x="17713" y="7940"/>
                  </a:cubicBezTo>
                  <a:cubicBezTo>
                    <a:pt x="12809" y="12143"/>
                    <a:pt x="6872" y="14711"/>
                    <a:pt x="2435" y="19581"/>
                  </a:cubicBezTo>
                  <a:cubicBezTo>
                    <a:pt x="1601" y="20515"/>
                    <a:pt x="0" y="22750"/>
                    <a:pt x="2302" y="23084"/>
                  </a:cubicBezTo>
                  <a:cubicBezTo>
                    <a:pt x="2370" y="23096"/>
                    <a:pt x="2440" y="23102"/>
                    <a:pt x="2514" y="23102"/>
                  </a:cubicBezTo>
                  <a:cubicBezTo>
                    <a:pt x="3843" y="23102"/>
                    <a:pt x="5987" y="21179"/>
                    <a:pt x="6872" y="20515"/>
                  </a:cubicBezTo>
                  <a:cubicBezTo>
                    <a:pt x="10341" y="17713"/>
                    <a:pt x="13143" y="13510"/>
                    <a:pt x="17112" y="11442"/>
                  </a:cubicBezTo>
                  <a:lnTo>
                    <a:pt x="17112" y="11442"/>
                  </a:lnTo>
                  <a:cubicBezTo>
                    <a:pt x="16779" y="12009"/>
                    <a:pt x="16312" y="12576"/>
                    <a:pt x="15945" y="13177"/>
                  </a:cubicBezTo>
                  <a:cubicBezTo>
                    <a:pt x="13843" y="15979"/>
                    <a:pt x="11875" y="18881"/>
                    <a:pt x="9774" y="21816"/>
                  </a:cubicBezTo>
                  <a:cubicBezTo>
                    <a:pt x="8606" y="23317"/>
                    <a:pt x="7572" y="25052"/>
                    <a:pt x="6405" y="26686"/>
                  </a:cubicBezTo>
                  <a:cubicBezTo>
                    <a:pt x="5683" y="27813"/>
                    <a:pt x="4710" y="29265"/>
                    <a:pt x="5980" y="29265"/>
                  </a:cubicBezTo>
                  <a:cubicBezTo>
                    <a:pt x="6176" y="29265"/>
                    <a:pt x="6426" y="29231"/>
                    <a:pt x="6738" y="29155"/>
                  </a:cubicBezTo>
                  <a:cubicBezTo>
                    <a:pt x="9073" y="28688"/>
                    <a:pt x="11408" y="24585"/>
                    <a:pt x="12676" y="22717"/>
                  </a:cubicBezTo>
                  <a:cubicBezTo>
                    <a:pt x="14444" y="19948"/>
                    <a:pt x="17613" y="15645"/>
                    <a:pt x="19448" y="13177"/>
                  </a:cubicBezTo>
                  <a:lnTo>
                    <a:pt x="19448" y="13177"/>
                  </a:lnTo>
                  <a:cubicBezTo>
                    <a:pt x="18647" y="16212"/>
                    <a:pt x="17112" y="19114"/>
                    <a:pt x="15845" y="21916"/>
                  </a:cubicBezTo>
                  <a:cubicBezTo>
                    <a:pt x="14911" y="23784"/>
                    <a:pt x="9874" y="30556"/>
                    <a:pt x="11742" y="32157"/>
                  </a:cubicBezTo>
                  <a:cubicBezTo>
                    <a:pt x="11854" y="32203"/>
                    <a:pt x="11970" y="32225"/>
                    <a:pt x="12088" y="32225"/>
                  </a:cubicBezTo>
                  <a:cubicBezTo>
                    <a:pt x="13756" y="32225"/>
                    <a:pt x="15929" y="27842"/>
                    <a:pt x="17112" y="25786"/>
                  </a:cubicBezTo>
                  <a:cubicBezTo>
                    <a:pt x="18647" y="22984"/>
                    <a:pt x="20115" y="20082"/>
                    <a:pt x="21049" y="17079"/>
                  </a:cubicBezTo>
                  <a:cubicBezTo>
                    <a:pt x="22316" y="12876"/>
                    <a:pt x="23984" y="5938"/>
                    <a:pt x="23284" y="1502"/>
                  </a:cubicBezTo>
                  <a:lnTo>
                    <a:pt x="22483" y="1"/>
                  </a:lnTo>
                  <a:close/>
                </a:path>
              </a:pathLst>
            </a:custGeom>
            <a:solidFill>
              <a:srgbClr val="489B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5"/>
            <p:cNvSpPr/>
            <p:nvPr/>
          </p:nvSpPr>
          <p:spPr>
            <a:xfrm>
              <a:off x="8957392" y="263547"/>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5"/>
            <p:cNvSpPr/>
            <p:nvPr/>
          </p:nvSpPr>
          <p:spPr>
            <a:xfrm>
              <a:off x="8920427" y="339484"/>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5"/>
            <p:cNvSpPr/>
            <p:nvPr/>
          </p:nvSpPr>
          <p:spPr>
            <a:xfrm>
              <a:off x="8871450" y="355480"/>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5"/>
            <p:cNvSpPr/>
            <p:nvPr/>
          </p:nvSpPr>
          <p:spPr>
            <a:xfrm>
              <a:off x="8829482" y="433424"/>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5"/>
            <p:cNvSpPr/>
            <p:nvPr/>
          </p:nvSpPr>
          <p:spPr>
            <a:xfrm>
              <a:off x="8787515" y="451397"/>
              <a:ext cx="20012" cy="16027"/>
            </a:xfrm>
            <a:custGeom>
              <a:avLst/>
              <a:gdLst/>
              <a:ahLst/>
              <a:cxnLst/>
              <a:rect l="l" t="t" r="r" b="b"/>
              <a:pathLst>
                <a:path w="668" h="535" extrusionOk="0">
                  <a:moveTo>
                    <a:pt x="334" y="1"/>
                  </a:moveTo>
                  <a:cubicBezTo>
                    <a:pt x="1" y="34"/>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15"/>
            <p:cNvSpPr/>
            <p:nvPr/>
          </p:nvSpPr>
          <p:spPr>
            <a:xfrm>
              <a:off x="8776521" y="525327"/>
              <a:ext cx="20042" cy="16027"/>
            </a:xfrm>
            <a:custGeom>
              <a:avLst/>
              <a:gdLst/>
              <a:ahLst/>
              <a:cxnLst/>
              <a:rect l="l" t="t" r="r" b="b"/>
              <a:pathLst>
                <a:path w="669"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15"/>
            <p:cNvSpPr/>
            <p:nvPr/>
          </p:nvSpPr>
          <p:spPr>
            <a:xfrm>
              <a:off x="8729581" y="541324"/>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5"/>
            <p:cNvSpPr/>
            <p:nvPr/>
          </p:nvSpPr>
          <p:spPr>
            <a:xfrm>
              <a:off x="8721583" y="61426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5"/>
            <p:cNvSpPr/>
            <p:nvPr/>
          </p:nvSpPr>
          <p:spPr>
            <a:xfrm>
              <a:off x="8677609" y="622263"/>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5"/>
            <p:cNvSpPr/>
            <p:nvPr/>
          </p:nvSpPr>
          <p:spPr>
            <a:xfrm>
              <a:off x="8679616" y="680227"/>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5"/>
            <p:cNvSpPr/>
            <p:nvPr/>
          </p:nvSpPr>
          <p:spPr>
            <a:xfrm>
              <a:off x="8627643" y="690202"/>
              <a:ext cx="20012" cy="16027"/>
            </a:xfrm>
            <a:custGeom>
              <a:avLst/>
              <a:gdLst/>
              <a:ahLst/>
              <a:cxnLst/>
              <a:rect l="l" t="t" r="r" b="b"/>
              <a:pathLst>
                <a:path w="668" h="535" extrusionOk="0">
                  <a:moveTo>
                    <a:pt x="334" y="1"/>
                  </a:moveTo>
                  <a:cubicBezTo>
                    <a:pt x="1" y="1"/>
                    <a:pt x="1" y="535"/>
                    <a:pt x="334" y="535"/>
                  </a:cubicBezTo>
                  <a:cubicBezTo>
                    <a:pt x="668" y="535"/>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5"/>
            <p:cNvSpPr/>
            <p:nvPr/>
          </p:nvSpPr>
          <p:spPr>
            <a:xfrm>
              <a:off x="8627643" y="748166"/>
              <a:ext cx="20012" cy="15039"/>
            </a:xfrm>
            <a:custGeom>
              <a:avLst/>
              <a:gdLst/>
              <a:ahLst/>
              <a:cxnLst/>
              <a:rect l="l" t="t" r="r" b="b"/>
              <a:pathLst>
                <a:path w="668" h="502"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5"/>
            <p:cNvSpPr/>
            <p:nvPr/>
          </p:nvSpPr>
          <p:spPr>
            <a:xfrm>
              <a:off x="8582680" y="75316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5"/>
            <p:cNvSpPr/>
            <p:nvPr/>
          </p:nvSpPr>
          <p:spPr>
            <a:xfrm>
              <a:off x="8569680" y="808137"/>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5"/>
            <p:cNvSpPr/>
            <p:nvPr/>
          </p:nvSpPr>
          <p:spPr>
            <a:xfrm>
              <a:off x="8530738" y="824103"/>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5"/>
            <p:cNvSpPr/>
            <p:nvPr/>
          </p:nvSpPr>
          <p:spPr>
            <a:xfrm>
              <a:off x="8889453" y="252553"/>
              <a:ext cx="20012" cy="16027"/>
            </a:xfrm>
            <a:custGeom>
              <a:avLst/>
              <a:gdLst/>
              <a:ahLst/>
              <a:cxnLst/>
              <a:rect l="l" t="t" r="r" b="b"/>
              <a:pathLst>
                <a:path w="668" h="535"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5"/>
            <p:cNvSpPr/>
            <p:nvPr/>
          </p:nvSpPr>
          <p:spPr>
            <a:xfrm>
              <a:off x="8829482" y="305514"/>
              <a:ext cx="20012" cy="15009"/>
            </a:xfrm>
            <a:custGeom>
              <a:avLst/>
              <a:gdLst/>
              <a:ahLst/>
              <a:cxnLst/>
              <a:rect l="l" t="t" r="r" b="b"/>
              <a:pathLst>
                <a:path w="668" h="501" extrusionOk="0">
                  <a:moveTo>
                    <a:pt x="334" y="0"/>
                  </a:moveTo>
                  <a:cubicBezTo>
                    <a:pt x="1" y="0"/>
                    <a:pt x="1" y="501"/>
                    <a:pt x="334" y="501"/>
                  </a:cubicBezTo>
                  <a:cubicBezTo>
                    <a:pt x="668" y="501"/>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5"/>
            <p:cNvSpPr/>
            <p:nvPr/>
          </p:nvSpPr>
          <p:spPr>
            <a:xfrm>
              <a:off x="8771549" y="310517"/>
              <a:ext cx="20012" cy="15997"/>
            </a:xfrm>
            <a:custGeom>
              <a:avLst/>
              <a:gdLst/>
              <a:ahLst/>
              <a:cxnLst/>
              <a:rect l="l" t="t" r="r" b="b"/>
              <a:pathLst>
                <a:path w="668" h="534" extrusionOk="0">
                  <a:moveTo>
                    <a:pt x="334" y="0"/>
                  </a:moveTo>
                  <a:cubicBezTo>
                    <a:pt x="0" y="0"/>
                    <a:pt x="0" y="534"/>
                    <a:pt x="334" y="534"/>
                  </a:cubicBezTo>
                  <a:cubicBezTo>
                    <a:pt x="667" y="534"/>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5"/>
            <p:cNvSpPr/>
            <p:nvPr/>
          </p:nvSpPr>
          <p:spPr>
            <a:xfrm>
              <a:off x="8750550" y="360483"/>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5"/>
            <p:cNvSpPr/>
            <p:nvPr/>
          </p:nvSpPr>
          <p:spPr>
            <a:xfrm>
              <a:off x="8682611" y="36845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5"/>
            <p:cNvSpPr/>
            <p:nvPr/>
          </p:nvSpPr>
          <p:spPr>
            <a:xfrm>
              <a:off x="8674613" y="417428"/>
              <a:ext cx="20012" cy="16027"/>
            </a:xfrm>
            <a:custGeom>
              <a:avLst/>
              <a:gdLst/>
              <a:ahLst/>
              <a:cxnLst/>
              <a:rect l="l" t="t" r="r" b="b"/>
              <a:pathLst>
                <a:path w="668" h="535"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5"/>
            <p:cNvSpPr/>
            <p:nvPr/>
          </p:nvSpPr>
          <p:spPr>
            <a:xfrm>
              <a:off x="8619645" y="423419"/>
              <a:ext cx="20012" cy="15009"/>
            </a:xfrm>
            <a:custGeom>
              <a:avLst/>
              <a:gdLst/>
              <a:ahLst/>
              <a:cxnLst/>
              <a:rect l="l" t="t" r="r" b="b"/>
              <a:pathLst>
                <a:path w="668" h="501" extrusionOk="0">
                  <a:moveTo>
                    <a:pt x="334" y="1"/>
                  </a:moveTo>
                  <a:cubicBezTo>
                    <a:pt x="1" y="1"/>
                    <a:pt x="1" y="501"/>
                    <a:pt x="334" y="501"/>
                  </a:cubicBezTo>
                  <a:cubicBezTo>
                    <a:pt x="668" y="501"/>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5"/>
            <p:cNvSpPr/>
            <p:nvPr/>
          </p:nvSpPr>
          <p:spPr>
            <a:xfrm>
              <a:off x="8616650" y="483360"/>
              <a:ext cx="21030" cy="16027"/>
            </a:xfrm>
            <a:custGeom>
              <a:avLst/>
              <a:gdLst/>
              <a:ahLst/>
              <a:cxnLst/>
              <a:rect l="l" t="t" r="r" b="b"/>
              <a:pathLst>
                <a:path w="702"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5"/>
            <p:cNvSpPr/>
            <p:nvPr/>
          </p:nvSpPr>
          <p:spPr>
            <a:xfrm>
              <a:off x="8559705" y="472396"/>
              <a:ext cx="20012" cy="15997"/>
            </a:xfrm>
            <a:custGeom>
              <a:avLst/>
              <a:gdLst/>
              <a:ahLst/>
              <a:cxnLst/>
              <a:rect l="l" t="t" r="r" b="b"/>
              <a:pathLst>
                <a:path w="668" h="534" extrusionOk="0">
                  <a:moveTo>
                    <a:pt x="334" y="0"/>
                  </a:moveTo>
                  <a:cubicBezTo>
                    <a:pt x="0" y="0"/>
                    <a:pt x="0"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5"/>
            <p:cNvSpPr/>
            <p:nvPr/>
          </p:nvSpPr>
          <p:spPr>
            <a:xfrm>
              <a:off x="8553714" y="530330"/>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5"/>
            <p:cNvSpPr/>
            <p:nvPr/>
          </p:nvSpPr>
          <p:spPr>
            <a:xfrm>
              <a:off x="8493743" y="527334"/>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15"/>
            <p:cNvSpPr/>
            <p:nvPr/>
          </p:nvSpPr>
          <p:spPr>
            <a:xfrm>
              <a:off x="8501741" y="585298"/>
              <a:ext cx="20012" cy="16027"/>
            </a:xfrm>
            <a:custGeom>
              <a:avLst/>
              <a:gdLst/>
              <a:ahLst/>
              <a:cxnLst/>
              <a:rect l="l" t="t" r="r" b="b"/>
              <a:pathLst>
                <a:path w="668" h="535" extrusionOk="0">
                  <a:moveTo>
                    <a:pt x="334" y="0"/>
                  </a:moveTo>
                  <a:cubicBezTo>
                    <a:pt x="1" y="0"/>
                    <a:pt x="1" y="534"/>
                    <a:pt x="334" y="534"/>
                  </a:cubicBezTo>
                  <a:cubicBezTo>
                    <a:pt x="668" y="534"/>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15"/>
            <p:cNvSpPr/>
            <p:nvPr/>
          </p:nvSpPr>
          <p:spPr>
            <a:xfrm>
              <a:off x="8446803" y="569302"/>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5"/>
            <p:cNvSpPr/>
            <p:nvPr/>
          </p:nvSpPr>
          <p:spPr>
            <a:xfrm>
              <a:off x="8422809" y="630261"/>
              <a:ext cx="21000" cy="15009"/>
            </a:xfrm>
            <a:custGeom>
              <a:avLst/>
              <a:gdLst/>
              <a:ahLst/>
              <a:cxnLst/>
              <a:rect l="l" t="t" r="r" b="b"/>
              <a:pathLst>
                <a:path w="701" h="501" extrusionOk="0">
                  <a:moveTo>
                    <a:pt x="334" y="1"/>
                  </a:moveTo>
                  <a:cubicBezTo>
                    <a:pt x="0" y="1"/>
                    <a:pt x="0" y="501"/>
                    <a:pt x="334" y="501"/>
                  </a:cubicBezTo>
                  <a:cubicBezTo>
                    <a:pt x="701" y="501"/>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5"/>
            <p:cNvSpPr/>
            <p:nvPr/>
          </p:nvSpPr>
          <p:spPr>
            <a:xfrm>
              <a:off x="8947416" y="412425"/>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5"/>
            <p:cNvSpPr/>
            <p:nvPr/>
          </p:nvSpPr>
          <p:spPr>
            <a:xfrm>
              <a:off x="8952389" y="486385"/>
              <a:ext cx="20012" cy="15009"/>
            </a:xfrm>
            <a:custGeom>
              <a:avLst/>
              <a:gdLst/>
              <a:ahLst/>
              <a:cxnLst/>
              <a:rect l="l" t="t" r="r" b="b"/>
              <a:pathLst>
                <a:path w="668" h="501" extrusionOk="0">
                  <a:moveTo>
                    <a:pt x="334" y="0"/>
                  </a:moveTo>
                  <a:cubicBezTo>
                    <a:pt x="1" y="0"/>
                    <a:pt x="1" y="500"/>
                    <a:pt x="334" y="500"/>
                  </a:cubicBezTo>
                  <a:cubicBezTo>
                    <a:pt x="668" y="500"/>
                    <a:pt x="668"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5"/>
            <p:cNvSpPr/>
            <p:nvPr/>
          </p:nvSpPr>
          <p:spPr>
            <a:xfrm>
              <a:off x="8902424" y="506366"/>
              <a:ext cx="20042" cy="15997"/>
            </a:xfrm>
            <a:custGeom>
              <a:avLst/>
              <a:gdLst/>
              <a:ahLst/>
              <a:cxnLst/>
              <a:rect l="l" t="t" r="r" b="b"/>
              <a:pathLst>
                <a:path w="669" h="534" extrusionOk="0">
                  <a:moveTo>
                    <a:pt x="335" y="0"/>
                  </a:moveTo>
                  <a:cubicBezTo>
                    <a:pt x="1" y="34"/>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5"/>
            <p:cNvSpPr/>
            <p:nvPr/>
          </p:nvSpPr>
          <p:spPr>
            <a:xfrm>
              <a:off x="8912429" y="580296"/>
              <a:ext cx="21000" cy="16027"/>
            </a:xfrm>
            <a:custGeom>
              <a:avLst/>
              <a:gdLst/>
              <a:ahLst/>
              <a:cxnLst/>
              <a:rect l="l" t="t" r="r" b="b"/>
              <a:pathLst>
                <a:path w="701" h="535" extrusionOk="0">
                  <a:moveTo>
                    <a:pt x="367" y="1"/>
                  </a:moveTo>
                  <a:cubicBezTo>
                    <a:pt x="1" y="1"/>
                    <a:pt x="1" y="534"/>
                    <a:pt x="367" y="534"/>
                  </a:cubicBezTo>
                  <a:cubicBezTo>
                    <a:pt x="701" y="534"/>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5"/>
            <p:cNvSpPr/>
            <p:nvPr/>
          </p:nvSpPr>
          <p:spPr>
            <a:xfrm>
              <a:off x="8863452" y="601294"/>
              <a:ext cx="20042" cy="15997"/>
            </a:xfrm>
            <a:custGeom>
              <a:avLst/>
              <a:gdLst/>
              <a:ahLst/>
              <a:cxnLst/>
              <a:rect l="l" t="t" r="r" b="b"/>
              <a:pathLst>
                <a:path w="669" h="534" extrusionOk="0">
                  <a:moveTo>
                    <a:pt x="335" y="0"/>
                  </a:moveTo>
                  <a:cubicBezTo>
                    <a:pt x="1" y="0"/>
                    <a:pt x="1" y="534"/>
                    <a:pt x="335" y="534"/>
                  </a:cubicBezTo>
                  <a:cubicBezTo>
                    <a:pt x="668" y="534"/>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5"/>
            <p:cNvSpPr/>
            <p:nvPr/>
          </p:nvSpPr>
          <p:spPr>
            <a:xfrm>
              <a:off x="8876452" y="66123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5"/>
            <p:cNvSpPr/>
            <p:nvPr/>
          </p:nvSpPr>
          <p:spPr>
            <a:xfrm>
              <a:off x="8821484" y="680227"/>
              <a:ext cx="20042" cy="15009"/>
            </a:xfrm>
            <a:custGeom>
              <a:avLst/>
              <a:gdLst/>
              <a:ahLst/>
              <a:cxnLst/>
              <a:rect l="l" t="t" r="r" b="b"/>
              <a:pathLst>
                <a:path w="669" h="501" extrusionOk="0">
                  <a:moveTo>
                    <a:pt x="335" y="0"/>
                  </a:moveTo>
                  <a:cubicBezTo>
                    <a:pt x="1" y="0"/>
                    <a:pt x="1" y="501"/>
                    <a:pt x="335" y="501"/>
                  </a:cubicBezTo>
                  <a:cubicBezTo>
                    <a:pt x="668" y="501"/>
                    <a:pt x="668" y="0"/>
                    <a:pt x="335"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5"/>
            <p:cNvSpPr/>
            <p:nvPr/>
          </p:nvSpPr>
          <p:spPr>
            <a:xfrm>
              <a:off x="8831489" y="742175"/>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5"/>
            <p:cNvSpPr/>
            <p:nvPr/>
          </p:nvSpPr>
          <p:spPr>
            <a:xfrm>
              <a:off x="8781524" y="745170"/>
              <a:ext cx="21030" cy="16027"/>
            </a:xfrm>
            <a:custGeom>
              <a:avLst/>
              <a:gdLst/>
              <a:ahLst/>
              <a:cxnLst/>
              <a:rect l="l" t="t" r="r" b="b"/>
              <a:pathLst>
                <a:path w="702" h="535" extrusionOk="0">
                  <a:moveTo>
                    <a:pt x="368" y="1"/>
                  </a:moveTo>
                  <a:cubicBezTo>
                    <a:pt x="1" y="1"/>
                    <a:pt x="1" y="534"/>
                    <a:pt x="368" y="534"/>
                  </a:cubicBezTo>
                  <a:cubicBezTo>
                    <a:pt x="701" y="534"/>
                    <a:pt x="701" y="1"/>
                    <a:pt x="368"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5"/>
            <p:cNvSpPr/>
            <p:nvPr/>
          </p:nvSpPr>
          <p:spPr>
            <a:xfrm>
              <a:off x="8784519" y="821107"/>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5"/>
            <p:cNvSpPr/>
            <p:nvPr/>
          </p:nvSpPr>
          <p:spPr>
            <a:xfrm>
              <a:off x="8732577" y="826110"/>
              <a:ext cx="20012" cy="16027"/>
            </a:xfrm>
            <a:custGeom>
              <a:avLst/>
              <a:gdLst/>
              <a:ahLst/>
              <a:cxnLst/>
              <a:rect l="l" t="t" r="r" b="b"/>
              <a:pathLst>
                <a:path w="668" h="535" extrusionOk="0">
                  <a:moveTo>
                    <a:pt x="334" y="1"/>
                  </a:moveTo>
                  <a:cubicBezTo>
                    <a:pt x="0" y="1"/>
                    <a:pt x="0" y="534"/>
                    <a:pt x="334" y="534"/>
                  </a:cubicBezTo>
                  <a:cubicBezTo>
                    <a:pt x="667" y="534"/>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5"/>
            <p:cNvSpPr/>
            <p:nvPr/>
          </p:nvSpPr>
          <p:spPr>
            <a:xfrm>
              <a:off x="8718588" y="900040"/>
              <a:ext cx="21000" cy="15039"/>
            </a:xfrm>
            <a:custGeom>
              <a:avLst/>
              <a:gdLst/>
              <a:ahLst/>
              <a:cxnLst/>
              <a:rect l="l" t="t" r="r" b="b"/>
              <a:pathLst>
                <a:path w="701" h="502" extrusionOk="0">
                  <a:moveTo>
                    <a:pt x="367" y="1"/>
                  </a:moveTo>
                  <a:cubicBezTo>
                    <a:pt x="0" y="1"/>
                    <a:pt x="0" y="501"/>
                    <a:pt x="367" y="501"/>
                  </a:cubicBezTo>
                  <a:cubicBezTo>
                    <a:pt x="701" y="501"/>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5"/>
            <p:cNvSpPr/>
            <p:nvPr/>
          </p:nvSpPr>
          <p:spPr>
            <a:xfrm>
              <a:off x="8967397" y="357457"/>
              <a:ext cx="21000" cy="16027"/>
            </a:xfrm>
            <a:custGeom>
              <a:avLst/>
              <a:gdLst/>
              <a:ahLst/>
              <a:cxnLst/>
              <a:rect l="l" t="t" r="r" b="b"/>
              <a:pathLst>
                <a:path w="701" h="535" extrusionOk="0">
                  <a:moveTo>
                    <a:pt x="367" y="1"/>
                  </a:moveTo>
                  <a:cubicBezTo>
                    <a:pt x="0" y="1"/>
                    <a:pt x="0" y="535"/>
                    <a:pt x="367" y="535"/>
                  </a:cubicBezTo>
                  <a:cubicBezTo>
                    <a:pt x="701" y="535"/>
                    <a:pt x="701" y="1"/>
                    <a:pt x="367"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5"/>
            <p:cNvSpPr/>
            <p:nvPr/>
          </p:nvSpPr>
          <p:spPr>
            <a:xfrm>
              <a:off x="8947416" y="195608"/>
              <a:ext cx="20012" cy="15009"/>
            </a:xfrm>
            <a:custGeom>
              <a:avLst/>
              <a:gdLst/>
              <a:ahLst/>
              <a:cxnLst/>
              <a:rect l="l" t="t" r="r" b="b"/>
              <a:pathLst>
                <a:path w="668" h="501" extrusionOk="0">
                  <a:moveTo>
                    <a:pt x="334" y="0"/>
                  </a:moveTo>
                  <a:cubicBezTo>
                    <a:pt x="0" y="0"/>
                    <a:pt x="0" y="500"/>
                    <a:pt x="334" y="500"/>
                  </a:cubicBezTo>
                  <a:cubicBezTo>
                    <a:pt x="667" y="500"/>
                    <a:pt x="667"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5"/>
            <p:cNvSpPr/>
            <p:nvPr/>
          </p:nvSpPr>
          <p:spPr>
            <a:xfrm>
              <a:off x="9017362" y="226582"/>
              <a:ext cx="21000" cy="15997"/>
            </a:xfrm>
            <a:custGeom>
              <a:avLst/>
              <a:gdLst/>
              <a:ahLst/>
              <a:cxnLst/>
              <a:rect l="l" t="t" r="r" b="b"/>
              <a:pathLst>
                <a:path w="701" h="534" extrusionOk="0">
                  <a:moveTo>
                    <a:pt x="334" y="0"/>
                  </a:moveTo>
                  <a:cubicBezTo>
                    <a:pt x="0" y="0"/>
                    <a:pt x="0" y="534"/>
                    <a:pt x="334" y="534"/>
                  </a:cubicBezTo>
                  <a:cubicBezTo>
                    <a:pt x="701" y="534"/>
                    <a:pt x="701" y="0"/>
                    <a:pt x="334" y="0"/>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5"/>
            <p:cNvSpPr/>
            <p:nvPr/>
          </p:nvSpPr>
          <p:spPr>
            <a:xfrm>
              <a:off x="8996363" y="147619"/>
              <a:ext cx="21000" cy="16027"/>
            </a:xfrm>
            <a:custGeom>
              <a:avLst/>
              <a:gdLst/>
              <a:ahLst/>
              <a:cxnLst/>
              <a:rect l="l" t="t" r="r" b="b"/>
              <a:pathLst>
                <a:path w="701" h="535" extrusionOk="0">
                  <a:moveTo>
                    <a:pt x="334" y="1"/>
                  </a:moveTo>
                  <a:cubicBezTo>
                    <a:pt x="1" y="1"/>
                    <a:pt x="1" y="535"/>
                    <a:pt x="334" y="535"/>
                  </a:cubicBezTo>
                  <a:cubicBezTo>
                    <a:pt x="701" y="535"/>
                    <a:pt x="701"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5"/>
            <p:cNvSpPr/>
            <p:nvPr/>
          </p:nvSpPr>
          <p:spPr>
            <a:xfrm>
              <a:off x="9023353" y="119641"/>
              <a:ext cx="20012" cy="15039"/>
            </a:xfrm>
            <a:custGeom>
              <a:avLst/>
              <a:gdLst/>
              <a:ahLst/>
              <a:cxnLst/>
              <a:rect l="l" t="t" r="r" b="b"/>
              <a:pathLst>
                <a:path w="668" h="502" extrusionOk="0">
                  <a:moveTo>
                    <a:pt x="334" y="1"/>
                  </a:moveTo>
                  <a:cubicBezTo>
                    <a:pt x="0" y="1"/>
                    <a:pt x="0" y="501"/>
                    <a:pt x="334" y="501"/>
                  </a:cubicBezTo>
                  <a:cubicBezTo>
                    <a:pt x="667" y="501"/>
                    <a:pt x="667" y="1"/>
                    <a:pt x="334" y="1"/>
                  </a:cubicBezTo>
                  <a:close/>
                </a:path>
              </a:pathLst>
            </a:custGeom>
            <a:solidFill>
              <a:srgbClr val="1F68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15"/>
          <p:cNvGrpSpPr/>
          <p:nvPr/>
        </p:nvGrpSpPr>
        <p:grpSpPr>
          <a:xfrm rot="-5400000" flipH="1">
            <a:off x="8358974" y="4213030"/>
            <a:ext cx="428468" cy="1217307"/>
            <a:chOff x="7607455" y="4238363"/>
            <a:chExt cx="438017" cy="1186459"/>
          </a:xfrm>
        </p:grpSpPr>
        <p:sp>
          <p:nvSpPr>
            <p:cNvPr id="4101" name="Google Shape;4101;p15"/>
            <p:cNvSpPr/>
            <p:nvPr/>
          </p:nvSpPr>
          <p:spPr>
            <a:xfrm>
              <a:off x="7911202" y="4620055"/>
              <a:ext cx="134270" cy="198019"/>
            </a:xfrm>
            <a:custGeom>
              <a:avLst/>
              <a:gdLst/>
              <a:ahLst/>
              <a:cxnLst/>
              <a:rect l="l" t="t" r="r" b="b"/>
              <a:pathLst>
                <a:path w="4482" h="6610" extrusionOk="0">
                  <a:moveTo>
                    <a:pt x="3267" y="1"/>
                  </a:moveTo>
                  <a:cubicBezTo>
                    <a:pt x="2782" y="1"/>
                    <a:pt x="2218" y="255"/>
                    <a:pt x="1735" y="739"/>
                  </a:cubicBezTo>
                  <a:cubicBezTo>
                    <a:pt x="734" y="1739"/>
                    <a:pt x="501" y="3374"/>
                    <a:pt x="334" y="4642"/>
                  </a:cubicBezTo>
                  <a:cubicBezTo>
                    <a:pt x="234" y="5242"/>
                    <a:pt x="267" y="6142"/>
                    <a:pt x="34" y="6609"/>
                  </a:cubicBezTo>
                  <a:lnTo>
                    <a:pt x="34" y="6609"/>
                  </a:lnTo>
                  <a:cubicBezTo>
                    <a:pt x="2551" y="6553"/>
                    <a:pt x="4304" y="3997"/>
                    <a:pt x="4404" y="1606"/>
                  </a:cubicBezTo>
                  <a:cubicBezTo>
                    <a:pt x="4482" y="511"/>
                    <a:pt x="3953" y="1"/>
                    <a:pt x="3267" y="1"/>
                  </a:cubicBezTo>
                  <a:close/>
                  <a:moveTo>
                    <a:pt x="34" y="6609"/>
                  </a:moveTo>
                  <a:lnTo>
                    <a:pt x="34" y="6609"/>
                  </a:lnTo>
                  <a:cubicBezTo>
                    <a:pt x="23" y="6609"/>
                    <a:pt x="12" y="6609"/>
                    <a:pt x="1" y="6610"/>
                  </a:cubicBezTo>
                  <a:lnTo>
                    <a:pt x="34" y="6610"/>
                  </a:lnTo>
                  <a:cubicBezTo>
                    <a:pt x="34" y="6609"/>
                    <a:pt x="34" y="6609"/>
                    <a:pt x="34" y="66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15"/>
            <p:cNvSpPr/>
            <p:nvPr/>
          </p:nvSpPr>
          <p:spPr>
            <a:xfrm>
              <a:off x="7607455" y="4894537"/>
              <a:ext cx="220847" cy="138703"/>
            </a:xfrm>
            <a:custGeom>
              <a:avLst/>
              <a:gdLst/>
              <a:ahLst/>
              <a:cxnLst/>
              <a:rect l="l" t="t" r="r" b="b"/>
              <a:pathLst>
                <a:path w="7372" h="4630" extrusionOk="0">
                  <a:moveTo>
                    <a:pt x="2707" y="0"/>
                  </a:moveTo>
                  <a:cubicBezTo>
                    <a:pt x="2193" y="0"/>
                    <a:pt x="1713" y="194"/>
                    <a:pt x="1334" y="682"/>
                  </a:cubicBezTo>
                  <a:cubicBezTo>
                    <a:pt x="0" y="2417"/>
                    <a:pt x="2435" y="3918"/>
                    <a:pt x="3836" y="4218"/>
                  </a:cubicBezTo>
                  <a:cubicBezTo>
                    <a:pt x="4807" y="4424"/>
                    <a:pt x="5882" y="4630"/>
                    <a:pt x="6923" y="4630"/>
                  </a:cubicBezTo>
                  <a:cubicBezTo>
                    <a:pt x="7062" y="4630"/>
                    <a:pt x="7201" y="4626"/>
                    <a:pt x="7339" y="4618"/>
                  </a:cubicBezTo>
                  <a:lnTo>
                    <a:pt x="7372" y="4518"/>
                  </a:lnTo>
                  <a:cubicBezTo>
                    <a:pt x="7038" y="3651"/>
                    <a:pt x="6571" y="2584"/>
                    <a:pt x="6004" y="1883"/>
                  </a:cubicBezTo>
                  <a:cubicBezTo>
                    <a:pt x="5303" y="1065"/>
                    <a:pt x="3913" y="0"/>
                    <a:pt x="2707"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5"/>
            <p:cNvSpPr/>
            <p:nvPr/>
          </p:nvSpPr>
          <p:spPr>
            <a:xfrm>
              <a:off x="7905211" y="4892829"/>
              <a:ext cx="118362" cy="243015"/>
            </a:xfrm>
            <a:custGeom>
              <a:avLst/>
              <a:gdLst/>
              <a:ahLst/>
              <a:cxnLst/>
              <a:rect l="l" t="t" r="r" b="b"/>
              <a:pathLst>
                <a:path w="3951" h="8112" extrusionOk="0">
                  <a:moveTo>
                    <a:pt x="2540" y="0"/>
                  </a:moveTo>
                  <a:cubicBezTo>
                    <a:pt x="2197" y="0"/>
                    <a:pt x="1809" y="179"/>
                    <a:pt x="1401" y="606"/>
                  </a:cubicBezTo>
                  <a:cubicBezTo>
                    <a:pt x="301" y="1707"/>
                    <a:pt x="134" y="3475"/>
                    <a:pt x="67" y="4976"/>
                  </a:cubicBezTo>
                  <a:cubicBezTo>
                    <a:pt x="0" y="6043"/>
                    <a:pt x="134" y="7077"/>
                    <a:pt x="134" y="8111"/>
                  </a:cubicBezTo>
                  <a:cubicBezTo>
                    <a:pt x="2469" y="8111"/>
                    <a:pt x="3903" y="4042"/>
                    <a:pt x="3903" y="2174"/>
                  </a:cubicBezTo>
                  <a:cubicBezTo>
                    <a:pt x="3951" y="1062"/>
                    <a:pt x="3377" y="0"/>
                    <a:pt x="2540" y="0"/>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5"/>
            <p:cNvSpPr/>
            <p:nvPr/>
          </p:nvSpPr>
          <p:spPr>
            <a:xfrm>
              <a:off x="7664130" y="4671009"/>
              <a:ext cx="171177" cy="210032"/>
            </a:xfrm>
            <a:custGeom>
              <a:avLst/>
              <a:gdLst/>
              <a:ahLst/>
              <a:cxnLst/>
              <a:rect l="l" t="t" r="r" b="b"/>
              <a:pathLst>
                <a:path w="5714" h="7011" extrusionOk="0">
                  <a:moveTo>
                    <a:pt x="1775" y="1"/>
                  </a:moveTo>
                  <a:cubicBezTo>
                    <a:pt x="329" y="1"/>
                    <a:pt x="1" y="1969"/>
                    <a:pt x="543" y="3174"/>
                  </a:cubicBezTo>
                  <a:cubicBezTo>
                    <a:pt x="1177" y="4742"/>
                    <a:pt x="2411" y="5442"/>
                    <a:pt x="3879" y="6143"/>
                  </a:cubicBezTo>
                  <a:cubicBezTo>
                    <a:pt x="4379" y="6443"/>
                    <a:pt x="5046" y="6843"/>
                    <a:pt x="5613" y="7010"/>
                  </a:cubicBezTo>
                  <a:lnTo>
                    <a:pt x="5547" y="6910"/>
                  </a:lnTo>
                  <a:cubicBezTo>
                    <a:pt x="5713" y="6076"/>
                    <a:pt x="5246" y="5042"/>
                    <a:pt x="5080" y="4208"/>
                  </a:cubicBezTo>
                  <a:cubicBezTo>
                    <a:pt x="4746" y="2640"/>
                    <a:pt x="4079" y="539"/>
                    <a:pt x="2278" y="72"/>
                  </a:cubicBezTo>
                  <a:cubicBezTo>
                    <a:pt x="2097" y="23"/>
                    <a:pt x="1930" y="1"/>
                    <a:pt x="1775"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5"/>
            <p:cNvSpPr/>
            <p:nvPr/>
          </p:nvSpPr>
          <p:spPr>
            <a:xfrm>
              <a:off x="7844252" y="4313910"/>
              <a:ext cx="142777" cy="314314"/>
            </a:xfrm>
            <a:custGeom>
              <a:avLst/>
              <a:gdLst/>
              <a:ahLst/>
              <a:cxnLst/>
              <a:rect l="l" t="t" r="r" b="b"/>
              <a:pathLst>
                <a:path w="4766" h="10492" extrusionOk="0">
                  <a:moveTo>
                    <a:pt x="2352" y="1"/>
                  </a:moveTo>
                  <a:cubicBezTo>
                    <a:pt x="2102" y="1"/>
                    <a:pt x="1830" y="67"/>
                    <a:pt x="1535" y="218"/>
                  </a:cubicBezTo>
                  <a:cubicBezTo>
                    <a:pt x="1" y="1052"/>
                    <a:pt x="534" y="3954"/>
                    <a:pt x="768" y="5255"/>
                  </a:cubicBezTo>
                  <a:cubicBezTo>
                    <a:pt x="930" y="6323"/>
                    <a:pt x="1814" y="9433"/>
                    <a:pt x="921" y="10409"/>
                  </a:cubicBezTo>
                  <a:lnTo>
                    <a:pt x="921" y="10409"/>
                  </a:lnTo>
                  <a:cubicBezTo>
                    <a:pt x="3487" y="8976"/>
                    <a:pt x="4766" y="6065"/>
                    <a:pt x="4504" y="3153"/>
                  </a:cubicBezTo>
                  <a:cubicBezTo>
                    <a:pt x="4391" y="1970"/>
                    <a:pt x="3707" y="1"/>
                    <a:pt x="2352" y="1"/>
                  </a:cubicBezTo>
                  <a:close/>
                  <a:moveTo>
                    <a:pt x="921" y="10409"/>
                  </a:moveTo>
                  <a:cubicBezTo>
                    <a:pt x="871" y="10437"/>
                    <a:pt x="819" y="10465"/>
                    <a:pt x="768" y="10492"/>
                  </a:cubicBezTo>
                  <a:lnTo>
                    <a:pt x="835" y="10492"/>
                  </a:lnTo>
                  <a:cubicBezTo>
                    <a:pt x="865" y="10466"/>
                    <a:pt x="894" y="10438"/>
                    <a:pt x="921" y="10409"/>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5"/>
            <p:cNvSpPr/>
            <p:nvPr/>
          </p:nvSpPr>
          <p:spPr>
            <a:xfrm>
              <a:off x="7689173" y="4238363"/>
              <a:ext cx="152124" cy="256975"/>
            </a:xfrm>
            <a:custGeom>
              <a:avLst/>
              <a:gdLst/>
              <a:ahLst/>
              <a:cxnLst/>
              <a:rect l="l" t="t" r="r" b="b"/>
              <a:pathLst>
                <a:path w="5078" h="8578" extrusionOk="0">
                  <a:moveTo>
                    <a:pt x="2093" y="1"/>
                  </a:moveTo>
                  <a:cubicBezTo>
                    <a:pt x="743" y="1"/>
                    <a:pt x="1" y="2105"/>
                    <a:pt x="241" y="3440"/>
                  </a:cubicBezTo>
                  <a:cubicBezTo>
                    <a:pt x="508" y="5075"/>
                    <a:pt x="1909" y="7143"/>
                    <a:pt x="3210" y="8110"/>
                  </a:cubicBezTo>
                  <a:cubicBezTo>
                    <a:pt x="3443" y="8277"/>
                    <a:pt x="3710" y="8410"/>
                    <a:pt x="3943" y="8577"/>
                  </a:cubicBezTo>
                  <a:cubicBezTo>
                    <a:pt x="4611" y="6609"/>
                    <a:pt x="5078" y="1772"/>
                    <a:pt x="3210" y="438"/>
                  </a:cubicBezTo>
                  <a:cubicBezTo>
                    <a:pt x="2804" y="132"/>
                    <a:pt x="2429" y="1"/>
                    <a:pt x="2093" y="1"/>
                  </a:cubicBezTo>
                  <a:close/>
                </a:path>
              </a:pathLst>
            </a:custGeom>
            <a:solidFill>
              <a:srgbClr val="EBC1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5"/>
            <p:cNvSpPr/>
            <p:nvPr/>
          </p:nvSpPr>
          <p:spPr>
            <a:xfrm>
              <a:off x="7764720" y="4348509"/>
              <a:ext cx="112550" cy="1076313"/>
            </a:xfrm>
            <a:custGeom>
              <a:avLst/>
              <a:gdLst/>
              <a:ahLst/>
              <a:cxnLst/>
              <a:rect l="l" t="t" r="r" b="b"/>
              <a:pathLst>
                <a:path w="3757" h="35928" extrusionOk="0">
                  <a:moveTo>
                    <a:pt x="386" y="1"/>
                  </a:moveTo>
                  <a:cubicBezTo>
                    <a:pt x="209" y="1"/>
                    <a:pt x="0" y="157"/>
                    <a:pt x="20" y="397"/>
                  </a:cubicBezTo>
                  <a:cubicBezTo>
                    <a:pt x="321" y="2599"/>
                    <a:pt x="1021" y="4767"/>
                    <a:pt x="1588" y="6935"/>
                  </a:cubicBezTo>
                  <a:cubicBezTo>
                    <a:pt x="2189" y="9203"/>
                    <a:pt x="2556" y="11438"/>
                    <a:pt x="2756" y="13773"/>
                  </a:cubicBezTo>
                  <a:cubicBezTo>
                    <a:pt x="3189" y="18377"/>
                    <a:pt x="3189" y="23013"/>
                    <a:pt x="2956" y="27616"/>
                  </a:cubicBezTo>
                  <a:cubicBezTo>
                    <a:pt x="2789" y="30285"/>
                    <a:pt x="2722" y="32920"/>
                    <a:pt x="2122" y="35555"/>
                  </a:cubicBezTo>
                  <a:cubicBezTo>
                    <a:pt x="2061" y="35779"/>
                    <a:pt x="2259" y="35928"/>
                    <a:pt x="2447" y="35928"/>
                  </a:cubicBezTo>
                  <a:cubicBezTo>
                    <a:pt x="2567" y="35928"/>
                    <a:pt x="2683" y="35866"/>
                    <a:pt x="2722" y="35722"/>
                  </a:cubicBezTo>
                  <a:cubicBezTo>
                    <a:pt x="3256" y="33454"/>
                    <a:pt x="3390" y="31119"/>
                    <a:pt x="3523" y="28817"/>
                  </a:cubicBezTo>
                  <a:cubicBezTo>
                    <a:pt x="3623" y="26449"/>
                    <a:pt x="3756" y="24081"/>
                    <a:pt x="3756" y="21712"/>
                  </a:cubicBezTo>
                  <a:cubicBezTo>
                    <a:pt x="3756" y="19344"/>
                    <a:pt x="3656" y="17009"/>
                    <a:pt x="3456" y="14641"/>
                  </a:cubicBezTo>
                  <a:cubicBezTo>
                    <a:pt x="3289" y="12339"/>
                    <a:pt x="3023" y="10071"/>
                    <a:pt x="2456" y="7802"/>
                  </a:cubicBezTo>
                  <a:cubicBezTo>
                    <a:pt x="1822" y="5267"/>
                    <a:pt x="988" y="2799"/>
                    <a:pt x="621" y="230"/>
                  </a:cubicBezTo>
                  <a:cubicBezTo>
                    <a:pt x="608" y="70"/>
                    <a:pt x="503" y="1"/>
                    <a:pt x="386"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5"/>
            <p:cNvSpPr/>
            <p:nvPr/>
          </p:nvSpPr>
          <p:spPr>
            <a:xfrm>
              <a:off x="7852399" y="4935066"/>
              <a:ext cx="148979" cy="280073"/>
            </a:xfrm>
            <a:custGeom>
              <a:avLst/>
              <a:gdLst/>
              <a:ahLst/>
              <a:cxnLst/>
              <a:rect l="l" t="t" r="r" b="b"/>
              <a:pathLst>
                <a:path w="4973" h="9349" extrusionOk="0">
                  <a:moveTo>
                    <a:pt x="4591" y="0"/>
                  </a:moveTo>
                  <a:cubicBezTo>
                    <a:pt x="4471" y="0"/>
                    <a:pt x="4359" y="70"/>
                    <a:pt x="4332" y="230"/>
                  </a:cubicBezTo>
                  <a:cubicBezTo>
                    <a:pt x="3698" y="3399"/>
                    <a:pt x="1964" y="6234"/>
                    <a:pt x="162" y="8903"/>
                  </a:cubicBezTo>
                  <a:cubicBezTo>
                    <a:pt x="1" y="9134"/>
                    <a:pt x="206" y="9348"/>
                    <a:pt x="426" y="9348"/>
                  </a:cubicBezTo>
                  <a:cubicBezTo>
                    <a:pt x="524" y="9348"/>
                    <a:pt x="624" y="9306"/>
                    <a:pt x="696" y="9203"/>
                  </a:cubicBezTo>
                  <a:cubicBezTo>
                    <a:pt x="2531" y="6534"/>
                    <a:pt x="4299" y="3632"/>
                    <a:pt x="4932" y="397"/>
                  </a:cubicBezTo>
                  <a:cubicBezTo>
                    <a:pt x="4972" y="156"/>
                    <a:pt x="4772" y="0"/>
                    <a:pt x="4591"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5"/>
            <p:cNvSpPr/>
            <p:nvPr/>
          </p:nvSpPr>
          <p:spPr>
            <a:xfrm>
              <a:off x="7738300" y="4739937"/>
              <a:ext cx="140081" cy="186096"/>
            </a:xfrm>
            <a:custGeom>
              <a:avLst/>
              <a:gdLst/>
              <a:ahLst/>
              <a:cxnLst/>
              <a:rect l="l" t="t" r="r" b="b"/>
              <a:pathLst>
                <a:path w="4676" h="6212" extrusionOk="0">
                  <a:moveTo>
                    <a:pt x="393" y="0"/>
                  </a:moveTo>
                  <a:cubicBezTo>
                    <a:pt x="195" y="0"/>
                    <a:pt x="0" y="149"/>
                    <a:pt x="102" y="373"/>
                  </a:cubicBezTo>
                  <a:cubicBezTo>
                    <a:pt x="902" y="2541"/>
                    <a:pt x="2470" y="4442"/>
                    <a:pt x="4005" y="6110"/>
                  </a:cubicBezTo>
                  <a:cubicBezTo>
                    <a:pt x="4076" y="6182"/>
                    <a:pt x="4155" y="6211"/>
                    <a:pt x="4231" y="6211"/>
                  </a:cubicBezTo>
                  <a:cubicBezTo>
                    <a:pt x="4472" y="6211"/>
                    <a:pt x="4675" y="5905"/>
                    <a:pt x="4472" y="5676"/>
                  </a:cubicBezTo>
                  <a:cubicBezTo>
                    <a:pt x="3704" y="4843"/>
                    <a:pt x="2971" y="3975"/>
                    <a:pt x="2337" y="3075"/>
                  </a:cubicBezTo>
                  <a:cubicBezTo>
                    <a:pt x="1703" y="2174"/>
                    <a:pt x="1103" y="1240"/>
                    <a:pt x="702" y="206"/>
                  </a:cubicBezTo>
                  <a:cubicBezTo>
                    <a:pt x="650" y="62"/>
                    <a:pt x="521" y="0"/>
                    <a:pt x="393"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5"/>
            <p:cNvSpPr/>
            <p:nvPr/>
          </p:nvSpPr>
          <p:spPr>
            <a:xfrm>
              <a:off x="7832240" y="4369508"/>
              <a:ext cx="111981" cy="285195"/>
            </a:xfrm>
            <a:custGeom>
              <a:avLst/>
              <a:gdLst/>
              <a:ahLst/>
              <a:cxnLst/>
              <a:rect l="l" t="t" r="r" b="b"/>
              <a:pathLst>
                <a:path w="3738" h="9520" extrusionOk="0">
                  <a:moveTo>
                    <a:pt x="2944" y="0"/>
                  </a:moveTo>
                  <a:cubicBezTo>
                    <a:pt x="2763" y="0"/>
                    <a:pt x="2563" y="156"/>
                    <a:pt x="2603" y="396"/>
                  </a:cubicBezTo>
                  <a:cubicBezTo>
                    <a:pt x="3104" y="3265"/>
                    <a:pt x="2603" y="7001"/>
                    <a:pt x="235" y="9003"/>
                  </a:cubicBezTo>
                  <a:cubicBezTo>
                    <a:pt x="1" y="9211"/>
                    <a:pt x="213" y="9520"/>
                    <a:pt x="460" y="9520"/>
                  </a:cubicBezTo>
                  <a:cubicBezTo>
                    <a:pt x="530" y="9520"/>
                    <a:pt x="602" y="9495"/>
                    <a:pt x="669" y="9436"/>
                  </a:cubicBezTo>
                  <a:cubicBezTo>
                    <a:pt x="3237" y="7301"/>
                    <a:pt x="3737" y="3332"/>
                    <a:pt x="3204" y="230"/>
                  </a:cubicBezTo>
                  <a:cubicBezTo>
                    <a:pt x="3177" y="70"/>
                    <a:pt x="3065" y="0"/>
                    <a:pt x="294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5"/>
            <p:cNvSpPr/>
            <p:nvPr/>
          </p:nvSpPr>
          <p:spPr>
            <a:xfrm>
              <a:off x="7858570" y="4654144"/>
              <a:ext cx="160093" cy="196761"/>
            </a:xfrm>
            <a:custGeom>
              <a:avLst/>
              <a:gdLst/>
              <a:ahLst/>
              <a:cxnLst/>
              <a:rect l="l" t="t" r="r" b="b"/>
              <a:pathLst>
                <a:path w="5344" h="6568" extrusionOk="0">
                  <a:moveTo>
                    <a:pt x="5035" y="1"/>
                  </a:moveTo>
                  <a:cubicBezTo>
                    <a:pt x="4877" y="1"/>
                    <a:pt x="4710" y="101"/>
                    <a:pt x="4693" y="301"/>
                  </a:cubicBezTo>
                  <a:cubicBezTo>
                    <a:pt x="4460" y="2770"/>
                    <a:pt x="2558" y="5005"/>
                    <a:pt x="323" y="5939"/>
                  </a:cubicBezTo>
                  <a:cubicBezTo>
                    <a:pt x="0" y="6085"/>
                    <a:pt x="91" y="6568"/>
                    <a:pt x="367" y="6568"/>
                  </a:cubicBezTo>
                  <a:cubicBezTo>
                    <a:pt x="405" y="6568"/>
                    <a:pt x="446" y="6559"/>
                    <a:pt x="490" y="6539"/>
                  </a:cubicBezTo>
                  <a:cubicBezTo>
                    <a:pt x="3025" y="5505"/>
                    <a:pt x="5060" y="3070"/>
                    <a:pt x="5327" y="301"/>
                  </a:cubicBezTo>
                  <a:cubicBezTo>
                    <a:pt x="5344" y="101"/>
                    <a:pt x="5193" y="1"/>
                    <a:pt x="5035"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5"/>
            <p:cNvSpPr/>
            <p:nvPr/>
          </p:nvSpPr>
          <p:spPr>
            <a:xfrm>
              <a:off x="7692198" y="4929614"/>
              <a:ext cx="181752" cy="123245"/>
            </a:xfrm>
            <a:custGeom>
              <a:avLst/>
              <a:gdLst/>
              <a:ahLst/>
              <a:cxnLst/>
              <a:rect l="l" t="t" r="r" b="b"/>
              <a:pathLst>
                <a:path w="6067" h="4114" extrusionOk="0">
                  <a:moveTo>
                    <a:pt x="428" y="1"/>
                  </a:moveTo>
                  <a:cubicBezTo>
                    <a:pt x="216" y="1"/>
                    <a:pt x="1" y="223"/>
                    <a:pt x="140" y="479"/>
                  </a:cubicBezTo>
                  <a:cubicBezTo>
                    <a:pt x="707" y="1379"/>
                    <a:pt x="1541" y="2113"/>
                    <a:pt x="2408" y="2747"/>
                  </a:cubicBezTo>
                  <a:cubicBezTo>
                    <a:pt x="3309" y="3414"/>
                    <a:pt x="4476" y="3581"/>
                    <a:pt x="5444" y="4081"/>
                  </a:cubicBezTo>
                  <a:cubicBezTo>
                    <a:pt x="5492" y="4103"/>
                    <a:pt x="5540" y="4113"/>
                    <a:pt x="5585" y="4113"/>
                  </a:cubicBezTo>
                  <a:cubicBezTo>
                    <a:pt x="5879" y="4113"/>
                    <a:pt x="6067" y="3692"/>
                    <a:pt x="5777" y="3547"/>
                  </a:cubicBezTo>
                  <a:cubicBezTo>
                    <a:pt x="4843" y="3047"/>
                    <a:pt x="3742" y="2880"/>
                    <a:pt x="2875" y="2313"/>
                  </a:cubicBezTo>
                  <a:cubicBezTo>
                    <a:pt x="2041" y="1746"/>
                    <a:pt x="1207" y="1012"/>
                    <a:pt x="674" y="145"/>
                  </a:cubicBezTo>
                  <a:cubicBezTo>
                    <a:pt x="613" y="43"/>
                    <a:pt x="521" y="1"/>
                    <a:pt x="428"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5"/>
            <p:cNvSpPr/>
            <p:nvPr/>
          </p:nvSpPr>
          <p:spPr>
            <a:xfrm>
              <a:off x="7935196" y="4960918"/>
              <a:ext cx="21000" cy="16027"/>
            </a:xfrm>
            <a:custGeom>
              <a:avLst/>
              <a:gdLst/>
              <a:ahLst/>
              <a:cxnLst/>
              <a:rect l="l" t="t" r="r" b="b"/>
              <a:pathLst>
                <a:path w="701" h="535" extrusionOk="0">
                  <a:moveTo>
                    <a:pt x="334" y="1"/>
                  </a:moveTo>
                  <a:cubicBezTo>
                    <a:pt x="0" y="1"/>
                    <a:pt x="0" y="534"/>
                    <a:pt x="334" y="534"/>
                  </a:cubicBezTo>
                  <a:cubicBezTo>
                    <a:pt x="701" y="534"/>
                    <a:pt x="701"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5"/>
            <p:cNvSpPr/>
            <p:nvPr/>
          </p:nvSpPr>
          <p:spPr>
            <a:xfrm>
              <a:off x="7928186" y="4990903"/>
              <a:ext cx="21030" cy="15009"/>
            </a:xfrm>
            <a:custGeom>
              <a:avLst/>
              <a:gdLst/>
              <a:ahLst/>
              <a:cxnLst/>
              <a:rect l="l" t="t" r="r" b="b"/>
              <a:pathLst>
                <a:path w="702" h="501" extrusionOk="0">
                  <a:moveTo>
                    <a:pt x="334" y="0"/>
                  </a:moveTo>
                  <a:cubicBezTo>
                    <a:pt x="1" y="0"/>
                    <a:pt x="1" y="501"/>
                    <a:pt x="334" y="501"/>
                  </a:cubicBezTo>
                  <a:cubicBezTo>
                    <a:pt x="701" y="501"/>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5"/>
            <p:cNvSpPr/>
            <p:nvPr/>
          </p:nvSpPr>
          <p:spPr>
            <a:xfrm>
              <a:off x="7956165" y="4688144"/>
              <a:ext cx="21030" cy="15997"/>
            </a:xfrm>
            <a:custGeom>
              <a:avLst/>
              <a:gdLst/>
              <a:ahLst/>
              <a:cxnLst/>
              <a:rect l="l" t="t" r="r" b="b"/>
              <a:pathLst>
                <a:path w="702" h="534" extrusionOk="0">
                  <a:moveTo>
                    <a:pt x="334" y="0"/>
                  </a:moveTo>
                  <a:cubicBezTo>
                    <a:pt x="1" y="0"/>
                    <a:pt x="1"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5"/>
            <p:cNvSpPr/>
            <p:nvPr/>
          </p:nvSpPr>
          <p:spPr>
            <a:xfrm>
              <a:off x="7949185" y="4714115"/>
              <a:ext cx="21000" cy="16027"/>
            </a:xfrm>
            <a:custGeom>
              <a:avLst/>
              <a:gdLst/>
              <a:ahLst/>
              <a:cxnLst/>
              <a:rect l="l" t="t" r="r" b="b"/>
              <a:pathLst>
                <a:path w="701" h="535" extrusionOk="0">
                  <a:moveTo>
                    <a:pt x="334" y="0"/>
                  </a:moveTo>
                  <a:cubicBezTo>
                    <a:pt x="0" y="0"/>
                    <a:pt x="0" y="534"/>
                    <a:pt x="334" y="534"/>
                  </a:cubicBezTo>
                  <a:cubicBezTo>
                    <a:pt x="701" y="534"/>
                    <a:pt x="701"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5"/>
            <p:cNvSpPr/>
            <p:nvPr/>
          </p:nvSpPr>
          <p:spPr>
            <a:xfrm>
              <a:off x="7719368" y="4704110"/>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5"/>
            <p:cNvSpPr/>
            <p:nvPr/>
          </p:nvSpPr>
          <p:spPr>
            <a:xfrm>
              <a:off x="7706367" y="4734095"/>
              <a:ext cx="21000" cy="15009"/>
            </a:xfrm>
            <a:custGeom>
              <a:avLst/>
              <a:gdLst/>
              <a:ahLst/>
              <a:cxnLst/>
              <a:rect l="l" t="t" r="r" b="b"/>
              <a:pathLst>
                <a:path w="701" h="501" extrusionOk="0">
                  <a:moveTo>
                    <a:pt x="367" y="1"/>
                  </a:moveTo>
                  <a:cubicBezTo>
                    <a:pt x="0" y="1"/>
                    <a:pt x="0" y="501"/>
                    <a:pt x="367" y="501"/>
                  </a:cubicBezTo>
                  <a:cubicBezTo>
                    <a:pt x="701" y="501"/>
                    <a:pt x="701" y="1"/>
                    <a:pt x="367"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5"/>
            <p:cNvSpPr/>
            <p:nvPr/>
          </p:nvSpPr>
          <p:spPr>
            <a:xfrm>
              <a:off x="7689383" y="4707105"/>
              <a:ext cx="20012" cy="16027"/>
            </a:xfrm>
            <a:custGeom>
              <a:avLst/>
              <a:gdLst/>
              <a:ahLst/>
              <a:cxnLst/>
              <a:rect l="l" t="t" r="r" b="b"/>
              <a:pathLst>
                <a:path w="668" h="535" extrusionOk="0">
                  <a:moveTo>
                    <a:pt x="334" y="1"/>
                  </a:moveTo>
                  <a:cubicBezTo>
                    <a:pt x="0" y="1"/>
                    <a:pt x="0" y="535"/>
                    <a:pt x="334" y="535"/>
                  </a:cubicBezTo>
                  <a:cubicBezTo>
                    <a:pt x="667" y="535"/>
                    <a:pt x="667"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5"/>
            <p:cNvSpPr/>
            <p:nvPr/>
          </p:nvSpPr>
          <p:spPr>
            <a:xfrm>
              <a:off x="7907218" y="4335418"/>
              <a:ext cx="21000" cy="15997"/>
            </a:xfrm>
            <a:custGeom>
              <a:avLst/>
              <a:gdLst/>
              <a:ahLst/>
              <a:cxnLst/>
              <a:rect l="l" t="t" r="r" b="b"/>
              <a:pathLst>
                <a:path w="701" h="534" extrusionOk="0">
                  <a:moveTo>
                    <a:pt x="367" y="0"/>
                  </a:moveTo>
                  <a:cubicBezTo>
                    <a:pt x="0" y="0"/>
                    <a:pt x="0" y="534"/>
                    <a:pt x="367" y="534"/>
                  </a:cubicBezTo>
                  <a:cubicBezTo>
                    <a:pt x="701" y="534"/>
                    <a:pt x="701" y="0"/>
                    <a:pt x="367"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5"/>
            <p:cNvSpPr/>
            <p:nvPr/>
          </p:nvSpPr>
          <p:spPr>
            <a:xfrm>
              <a:off x="7883223" y="4349408"/>
              <a:ext cx="20012" cy="15997"/>
            </a:xfrm>
            <a:custGeom>
              <a:avLst/>
              <a:gdLst/>
              <a:ahLst/>
              <a:cxnLst/>
              <a:rect l="l" t="t" r="r" b="b"/>
              <a:pathLst>
                <a:path w="668" h="534" extrusionOk="0">
                  <a:moveTo>
                    <a:pt x="334" y="0"/>
                  </a:moveTo>
                  <a:cubicBezTo>
                    <a:pt x="1" y="0"/>
                    <a:pt x="1" y="534"/>
                    <a:pt x="334" y="534"/>
                  </a:cubicBezTo>
                  <a:cubicBezTo>
                    <a:pt x="668" y="534"/>
                    <a:pt x="668"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15"/>
            <p:cNvSpPr/>
            <p:nvPr/>
          </p:nvSpPr>
          <p:spPr>
            <a:xfrm>
              <a:off x="7755314" y="4299442"/>
              <a:ext cx="21030" cy="15009"/>
            </a:xfrm>
            <a:custGeom>
              <a:avLst/>
              <a:gdLst/>
              <a:ahLst/>
              <a:cxnLst/>
              <a:rect l="l" t="t" r="r" b="b"/>
              <a:pathLst>
                <a:path w="702" h="501" extrusionOk="0">
                  <a:moveTo>
                    <a:pt x="368" y="0"/>
                  </a:moveTo>
                  <a:cubicBezTo>
                    <a:pt x="1" y="0"/>
                    <a:pt x="1" y="501"/>
                    <a:pt x="368" y="501"/>
                  </a:cubicBezTo>
                  <a:cubicBezTo>
                    <a:pt x="701" y="501"/>
                    <a:pt x="701" y="0"/>
                    <a:pt x="368"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15"/>
            <p:cNvSpPr/>
            <p:nvPr/>
          </p:nvSpPr>
          <p:spPr>
            <a:xfrm>
              <a:off x="7738330" y="4328409"/>
              <a:ext cx="20012" cy="16027"/>
            </a:xfrm>
            <a:custGeom>
              <a:avLst/>
              <a:gdLst/>
              <a:ahLst/>
              <a:cxnLst/>
              <a:rect l="l" t="t" r="r" b="b"/>
              <a:pathLst>
                <a:path w="668" h="535" extrusionOk="0">
                  <a:moveTo>
                    <a:pt x="334" y="1"/>
                  </a:moveTo>
                  <a:cubicBezTo>
                    <a:pt x="1" y="1"/>
                    <a:pt x="1" y="534"/>
                    <a:pt x="334" y="534"/>
                  </a:cubicBezTo>
                  <a:cubicBezTo>
                    <a:pt x="668" y="534"/>
                    <a:pt x="668" y="1"/>
                    <a:pt x="334" y="1"/>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5"/>
            <p:cNvSpPr/>
            <p:nvPr/>
          </p:nvSpPr>
          <p:spPr>
            <a:xfrm>
              <a:off x="7722363" y="4299442"/>
              <a:ext cx="20012" cy="15009"/>
            </a:xfrm>
            <a:custGeom>
              <a:avLst/>
              <a:gdLst/>
              <a:ahLst/>
              <a:cxnLst/>
              <a:rect l="l" t="t" r="r" b="b"/>
              <a:pathLst>
                <a:path w="668" h="501" extrusionOk="0">
                  <a:moveTo>
                    <a:pt x="334" y="0"/>
                  </a:moveTo>
                  <a:cubicBezTo>
                    <a:pt x="0" y="0"/>
                    <a:pt x="0" y="501"/>
                    <a:pt x="334" y="501"/>
                  </a:cubicBezTo>
                  <a:cubicBezTo>
                    <a:pt x="667" y="501"/>
                    <a:pt x="667" y="0"/>
                    <a:pt x="334" y="0"/>
                  </a:cubicBezTo>
                  <a:close/>
                </a:path>
              </a:pathLst>
            </a:custGeom>
            <a:solidFill>
              <a:srgbClr val="743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15"/>
          <p:cNvGrpSpPr/>
          <p:nvPr/>
        </p:nvGrpSpPr>
        <p:grpSpPr>
          <a:xfrm flipH="1">
            <a:off x="-59844" y="4617104"/>
            <a:ext cx="561571" cy="543421"/>
            <a:chOff x="8202967" y="4478366"/>
            <a:chExt cx="900965" cy="871845"/>
          </a:xfrm>
        </p:grpSpPr>
        <p:sp>
          <p:nvSpPr>
            <p:cNvPr id="4126" name="Google Shape;4126;p15"/>
            <p:cNvSpPr/>
            <p:nvPr/>
          </p:nvSpPr>
          <p:spPr>
            <a:xfrm>
              <a:off x="8202967" y="4478366"/>
              <a:ext cx="890427" cy="838361"/>
            </a:xfrm>
            <a:custGeom>
              <a:avLst/>
              <a:gdLst/>
              <a:ahLst/>
              <a:cxnLst/>
              <a:rect l="l" t="t" r="r" b="b"/>
              <a:pathLst>
                <a:path w="29723" h="27985" extrusionOk="0">
                  <a:moveTo>
                    <a:pt x="12965" y="1"/>
                  </a:moveTo>
                  <a:cubicBezTo>
                    <a:pt x="12807" y="1"/>
                    <a:pt x="12645" y="31"/>
                    <a:pt x="12476" y="98"/>
                  </a:cubicBezTo>
                  <a:cubicBezTo>
                    <a:pt x="11342" y="599"/>
                    <a:pt x="10942" y="2533"/>
                    <a:pt x="9574" y="3868"/>
                  </a:cubicBezTo>
                  <a:cubicBezTo>
                    <a:pt x="8146" y="3712"/>
                    <a:pt x="4836" y="2342"/>
                    <a:pt x="2984" y="2342"/>
                  </a:cubicBezTo>
                  <a:cubicBezTo>
                    <a:pt x="2458" y="2342"/>
                    <a:pt x="2050" y="2453"/>
                    <a:pt x="1836" y="2733"/>
                  </a:cubicBezTo>
                  <a:cubicBezTo>
                    <a:pt x="868" y="3968"/>
                    <a:pt x="3570" y="9305"/>
                    <a:pt x="3970" y="10472"/>
                  </a:cubicBezTo>
                  <a:cubicBezTo>
                    <a:pt x="2536" y="11139"/>
                    <a:pt x="1" y="11740"/>
                    <a:pt x="1068" y="13675"/>
                  </a:cubicBezTo>
                  <a:cubicBezTo>
                    <a:pt x="1735" y="15009"/>
                    <a:pt x="3603" y="15776"/>
                    <a:pt x="4571" y="17044"/>
                  </a:cubicBezTo>
                  <a:cubicBezTo>
                    <a:pt x="3303" y="17811"/>
                    <a:pt x="301" y="18211"/>
                    <a:pt x="1068" y="20046"/>
                  </a:cubicBezTo>
                  <a:cubicBezTo>
                    <a:pt x="1635" y="21514"/>
                    <a:pt x="4471" y="22281"/>
                    <a:pt x="5705" y="22848"/>
                  </a:cubicBezTo>
                  <a:cubicBezTo>
                    <a:pt x="4638" y="23815"/>
                    <a:pt x="3003" y="24316"/>
                    <a:pt x="4537" y="25650"/>
                  </a:cubicBezTo>
                  <a:cubicBezTo>
                    <a:pt x="5505" y="26617"/>
                    <a:pt x="7440" y="26917"/>
                    <a:pt x="8707" y="27118"/>
                  </a:cubicBezTo>
                  <a:cubicBezTo>
                    <a:pt x="12310" y="27685"/>
                    <a:pt x="25452" y="27985"/>
                    <a:pt x="29122" y="27985"/>
                  </a:cubicBezTo>
                  <a:cubicBezTo>
                    <a:pt x="29355" y="24349"/>
                    <a:pt x="29689" y="19479"/>
                    <a:pt x="29589" y="17544"/>
                  </a:cubicBezTo>
                  <a:cubicBezTo>
                    <a:pt x="29489" y="14542"/>
                    <a:pt x="29722" y="12974"/>
                    <a:pt x="29322" y="10072"/>
                  </a:cubicBezTo>
                  <a:cubicBezTo>
                    <a:pt x="29108" y="8281"/>
                    <a:pt x="29001" y="4947"/>
                    <a:pt x="27371" y="4947"/>
                  </a:cubicBezTo>
                  <a:cubicBezTo>
                    <a:pt x="26966" y="4947"/>
                    <a:pt x="26469" y="5152"/>
                    <a:pt x="25853" y="5635"/>
                  </a:cubicBezTo>
                  <a:cubicBezTo>
                    <a:pt x="25274" y="6104"/>
                    <a:pt x="24650" y="7119"/>
                    <a:pt x="24017" y="7119"/>
                  </a:cubicBezTo>
                  <a:cubicBezTo>
                    <a:pt x="23884" y="7119"/>
                    <a:pt x="23751" y="7074"/>
                    <a:pt x="23618" y="6970"/>
                  </a:cubicBezTo>
                  <a:cubicBezTo>
                    <a:pt x="23151" y="6603"/>
                    <a:pt x="23051" y="4768"/>
                    <a:pt x="22951" y="4268"/>
                  </a:cubicBezTo>
                  <a:cubicBezTo>
                    <a:pt x="22661" y="3047"/>
                    <a:pt x="22372" y="588"/>
                    <a:pt x="20890" y="588"/>
                  </a:cubicBezTo>
                  <a:cubicBezTo>
                    <a:pt x="20834" y="588"/>
                    <a:pt x="20776" y="591"/>
                    <a:pt x="20716" y="599"/>
                  </a:cubicBezTo>
                  <a:cubicBezTo>
                    <a:pt x="19248" y="799"/>
                    <a:pt x="17914" y="3701"/>
                    <a:pt x="16646" y="4468"/>
                  </a:cubicBezTo>
                  <a:cubicBezTo>
                    <a:pt x="15672" y="3402"/>
                    <a:pt x="14614" y="1"/>
                    <a:pt x="129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5"/>
            <p:cNvSpPr/>
            <p:nvPr/>
          </p:nvSpPr>
          <p:spPr>
            <a:xfrm>
              <a:off x="8299123" y="4596001"/>
              <a:ext cx="804808" cy="754210"/>
            </a:xfrm>
            <a:custGeom>
              <a:avLst/>
              <a:gdLst/>
              <a:ahLst/>
              <a:cxnLst/>
              <a:rect l="l" t="t" r="r" b="b"/>
              <a:pathLst>
                <a:path w="26865" h="25176" extrusionOk="0">
                  <a:moveTo>
                    <a:pt x="577" y="1"/>
                  </a:moveTo>
                  <a:cubicBezTo>
                    <a:pt x="238" y="1"/>
                    <a:pt x="0" y="531"/>
                    <a:pt x="360" y="808"/>
                  </a:cubicBezTo>
                  <a:cubicBezTo>
                    <a:pt x="2295" y="2209"/>
                    <a:pt x="3963" y="3943"/>
                    <a:pt x="5731" y="5545"/>
                  </a:cubicBezTo>
                  <a:cubicBezTo>
                    <a:pt x="7499" y="7146"/>
                    <a:pt x="9166" y="8847"/>
                    <a:pt x="10868" y="10548"/>
                  </a:cubicBezTo>
                  <a:cubicBezTo>
                    <a:pt x="12502" y="12216"/>
                    <a:pt x="14170" y="13917"/>
                    <a:pt x="15938" y="15485"/>
                  </a:cubicBezTo>
                  <a:cubicBezTo>
                    <a:pt x="17539" y="16919"/>
                    <a:pt x="19174" y="18320"/>
                    <a:pt x="20808" y="19721"/>
                  </a:cubicBezTo>
                  <a:cubicBezTo>
                    <a:pt x="22676" y="21356"/>
                    <a:pt x="24477" y="23057"/>
                    <a:pt x="26012" y="25025"/>
                  </a:cubicBezTo>
                  <a:cubicBezTo>
                    <a:pt x="26093" y="25131"/>
                    <a:pt x="26191" y="25175"/>
                    <a:pt x="26287" y="25175"/>
                  </a:cubicBezTo>
                  <a:cubicBezTo>
                    <a:pt x="26583" y="25175"/>
                    <a:pt x="26864" y="24752"/>
                    <a:pt x="26612" y="24425"/>
                  </a:cubicBezTo>
                  <a:cubicBezTo>
                    <a:pt x="23910" y="20956"/>
                    <a:pt x="20341" y="18320"/>
                    <a:pt x="17072" y="15385"/>
                  </a:cubicBezTo>
                  <a:cubicBezTo>
                    <a:pt x="13503" y="12183"/>
                    <a:pt x="10301" y="8613"/>
                    <a:pt x="6765" y="5344"/>
                  </a:cubicBezTo>
                  <a:cubicBezTo>
                    <a:pt x="4797" y="3543"/>
                    <a:pt x="2929" y="1642"/>
                    <a:pt x="794" y="74"/>
                  </a:cubicBezTo>
                  <a:cubicBezTo>
                    <a:pt x="720" y="23"/>
                    <a:pt x="647" y="1"/>
                    <a:pt x="57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5"/>
            <p:cNvSpPr/>
            <p:nvPr/>
          </p:nvSpPr>
          <p:spPr>
            <a:xfrm>
              <a:off x="8354870" y="4614184"/>
              <a:ext cx="199876" cy="225220"/>
            </a:xfrm>
            <a:custGeom>
              <a:avLst/>
              <a:gdLst/>
              <a:ahLst/>
              <a:cxnLst/>
              <a:rect l="l" t="t" r="r" b="b"/>
              <a:pathLst>
                <a:path w="6672" h="7518" extrusionOk="0">
                  <a:moveTo>
                    <a:pt x="6155" y="1"/>
                  </a:moveTo>
                  <a:cubicBezTo>
                    <a:pt x="5946" y="1"/>
                    <a:pt x="5738" y="134"/>
                    <a:pt x="5738" y="401"/>
                  </a:cubicBezTo>
                  <a:cubicBezTo>
                    <a:pt x="5738" y="2254"/>
                    <a:pt x="5826" y="4106"/>
                    <a:pt x="5753" y="5959"/>
                  </a:cubicBezTo>
                  <a:lnTo>
                    <a:pt x="5753" y="5959"/>
                  </a:lnTo>
                  <a:cubicBezTo>
                    <a:pt x="4194" y="6263"/>
                    <a:pt x="2610" y="6684"/>
                    <a:pt x="1001" y="6684"/>
                  </a:cubicBezTo>
                  <a:cubicBezTo>
                    <a:pt x="846" y="6684"/>
                    <a:pt x="690" y="6681"/>
                    <a:pt x="534" y="6672"/>
                  </a:cubicBezTo>
                  <a:cubicBezTo>
                    <a:pt x="523" y="6671"/>
                    <a:pt x="513" y="6671"/>
                    <a:pt x="503" y="6671"/>
                  </a:cubicBezTo>
                  <a:cubicBezTo>
                    <a:pt x="0" y="6671"/>
                    <a:pt x="11" y="7473"/>
                    <a:pt x="534" y="7506"/>
                  </a:cubicBezTo>
                  <a:cubicBezTo>
                    <a:pt x="687" y="7514"/>
                    <a:pt x="840" y="7518"/>
                    <a:pt x="993" y="7518"/>
                  </a:cubicBezTo>
                  <a:cubicBezTo>
                    <a:pt x="2770" y="7518"/>
                    <a:pt x="4521" y="7013"/>
                    <a:pt x="6271" y="6706"/>
                  </a:cubicBezTo>
                  <a:cubicBezTo>
                    <a:pt x="6438" y="6706"/>
                    <a:pt x="6572" y="6472"/>
                    <a:pt x="6572" y="6305"/>
                  </a:cubicBezTo>
                  <a:cubicBezTo>
                    <a:pt x="6672" y="4337"/>
                    <a:pt x="6572" y="2369"/>
                    <a:pt x="6572" y="401"/>
                  </a:cubicBezTo>
                  <a:cubicBezTo>
                    <a:pt x="6572" y="134"/>
                    <a:pt x="6363" y="1"/>
                    <a:pt x="6155"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5"/>
            <p:cNvSpPr/>
            <p:nvPr/>
          </p:nvSpPr>
          <p:spPr>
            <a:xfrm>
              <a:off x="8471396" y="4733107"/>
              <a:ext cx="219259" cy="244962"/>
            </a:xfrm>
            <a:custGeom>
              <a:avLst/>
              <a:gdLst/>
              <a:ahLst/>
              <a:cxnLst/>
              <a:rect l="l" t="t" r="r" b="b"/>
              <a:pathLst>
                <a:path w="7319" h="8177" extrusionOk="0">
                  <a:moveTo>
                    <a:pt x="6835" y="0"/>
                  </a:moveTo>
                  <a:cubicBezTo>
                    <a:pt x="6626" y="0"/>
                    <a:pt x="6418" y="134"/>
                    <a:pt x="6418" y="401"/>
                  </a:cubicBezTo>
                  <a:cubicBezTo>
                    <a:pt x="6418" y="2507"/>
                    <a:pt x="6477" y="4614"/>
                    <a:pt x="6428" y="6692"/>
                  </a:cubicBezTo>
                  <a:lnTo>
                    <a:pt x="6428" y="6692"/>
                  </a:lnTo>
                  <a:cubicBezTo>
                    <a:pt x="4456" y="6809"/>
                    <a:pt x="2485" y="7091"/>
                    <a:pt x="513" y="7372"/>
                  </a:cubicBezTo>
                  <a:cubicBezTo>
                    <a:pt x="1" y="7436"/>
                    <a:pt x="196" y="8177"/>
                    <a:pt x="684" y="8177"/>
                  </a:cubicBezTo>
                  <a:cubicBezTo>
                    <a:pt x="705" y="8177"/>
                    <a:pt x="726" y="8175"/>
                    <a:pt x="747" y="8173"/>
                  </a:cubicBezTo>
                  <a:cubicBezTo>
                    <a:pt x="2748" y="7873"/>
                    <a:pt x="4783" y="7606"/>
                    <a:pt x="6818" y="7506"/>
                  </a:cubicBezTo>
                  <a:cubicBezTo>
                    <a:pt x="7051" y="7506"/>
                    <a:pt x="7218" y="7339"/>
                    <a:pt x="7251" y="7105"/>
                  </a:cubicBezTo>
                  <a:cubicBezTo>
                    <a:pt x="7318" y="4870"/>
                    <a:pt x="7251" y="2635"/>
                    <a:pt x="7251" y="401"/>
                  </a:cubicBezTo>
                  <a:cubicBezTo>
                    <a:pt x="7251" y="134"/>
                    <a:pt x="7043" y="0"/>
                    <a:pt x="6835"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5"/>
            <p:cNvSpPr/>
            <p:nvPr/>
          </p:nvSpPr>
          <p:spPr>
            <a:xfrm>
              <a:off x="8557698" y="4783072"/>
              <a:ext cx="304818" cy="334775"/>
            </a:xfrm>
            <a:custGeom>
              <a:avLst/>
              <a:gdLst/>
              <a:ahLst/>
              <a:cxnLst/>
              <a:rect l="l" t="t" r="r" b="b"/>
              <a:pathLst>
                <a:path w="10175" h="11175" extrusionOk="0">
                  <a:moveTo>
                    <a:pt x="9758" y="0"/>
                  </a:moveTo>
                  <a:cubicBezTo>
                    <a:pt x="9549" y="0"/>
                    <a:pt x="9341" y="134"/>
                    <a:pt x="9341" y="400"/>
                  </a:cubicBezTo>
                  <a:cubicBezTo>
                    <a:pt x="9309" y="3611"/>
                    <a:pt x="9153" y="6853"/>
                    <a:pt x="8874" y="10066"/>
                  </a:cubicBezTo>
                  <a:lnTo>
                    <a:pt x="8874" y="10066"/>
                  </a:lnTo>
                  <a:cubicBezTo>
                    <a:pt x="6122" y="10249"/>
                    <a:pt x="3313" y="10341"/>
                    <a:pt x="534" y="10341"/>
                  </a:cubicBezTo>
                  <a:cubicBezTo>
                    <a:pt x="1" y="10341"/>
                    <a:pt x="1" y="11175"/>
                    <a:pt x="534" y="11175"/>
                  </a:cubicBezTo>
                  <a:cubicBezTo>
                    <a:pt x="3470" y="11175"/>
                    <a:pt x="6372" y="11075"/>
                    <a:pt x="9241" y="10875"/>
                  </a:cubicBezTo>
                  <a:cubicBezTo>
                    <a:pt x="9507" y="10841"/>
                    <a:pt x="9641" y="10708"/>
                    <a:pt x="9674" y="10441"/>
                  </a:cubicBezTo>
                  <a:cubicBezTo>
                    <a:pt x="9974" y="7105"/>
                    <a:pt x="10141" y="3736"/>
                    <a:pt x="10175" y="400"/>
                  </a:cubicBezTo>
                  <a:cubicBezTo>
                    <a:pt x="10175" y="134"/>
                    <a:pt x="9966" y="0"/>
                    <a:pt x="975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5"/>
            <p:cNvSpPr/>
            <p:nvPr/>
          </p:nvSpPr>
          <p:spPr>
            <a:xfrm>
              <a:off x="8711578" y="4898970"/>
              <a:ext cx="283847" cy="332708"/>
            </a:xfrm>
            <a:custGeom>
              <a:avLst/>
              <a:gdLst/>
              <a:ahLst/>
              <a:cxnLst/>
              <a:rect l="l" t="t" r="r" b="b"/>
              <a:pathLst>
                <a:path w="9475" h="11106" extrusionOk="0">
                  <a:moveTo>
                    <a:pt x="9057" y="1"/>
                  </a:moveTo>
                  <a:cubicBezTo>
                    <a:pt x="8849" y="1"/>
                    <a:pt x="8640" y="134"/>
                    <a:pt x="8640" y="401"/>
                  </a:cubicBezTo>
                  <a:cubicBezTo>
                    <a:pt x="8640" y="3589"/>
                    <a:pt x="8485" y="6809"/>
                    <a:pt x="8204" y="10030"/>
                  </a:cubicBezTo>
                  <a:lnTo>
                    <a:pt x="8204" y="10030"/>
                  </a:lnTo>
                  <a:cubicBezTo>
                    <a:pt x="7212" y="10220"/>
                    <a:pt x="6207" y="10278"/>
                    <a:pt x="5197" y="10278"/>
                  </a:cubicBezTo>
                  <a:cubicBezTo>
                    <a:pt x="3642" y="10278"/>
                    <a:pt x="2077" y="10141"/>
                    <a:pt x="534" y="10141"/>
                  </a:cubicBezTo>
                  <a:cubicBezTo>
                    <a:pt x="1" y="10141"/>
                    <a:pt x="1" y="10975"/>
                    <a:pt x="534" y="10975"/>
                  </a:cubicBezTo>
                  <a:cubicBezTo>
                    <a:pt x="2078" y="10975"/>
                    <a:pt x="3644" y="11106"/>
                    <a:pt x="5201" y="11106"/>
                  </a:cubicBezTo>
                  <a:cubicBezTo>
                    <a:pt x="6368" y="11106"/>
                    <a:pt x="7530" y="11032"/>
                    <a:pt x="8674" y="10775"/>
                  </a:cubicBezTo>
                  <a:cubicBezTo>
                    <a:pt x="8874" y="10708"/>
                    <a:pt x="8974" y="10541"/>
                    <a:pt x="8974" y="10375"/>
                  </a:cubicBezTo>
                  <a:cubicBezTo>
                    <a:pt x="9274" y="7039"/>
                    <a:pt x="9474" y="3737"/>
                    <a:pt x="9474" y="401"/>
                  </a:cubicBezTo>
                  <a:cubicBezTo>
                    <a:pt x="9474" y="134"/>
                    <a:pt x="9266" y="1"/>
                    <a:pt x="905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5"/>
            <p:cNvSpPr/>
            <p:nvPr/>
          </p:nvSpPr>
          <p:spPr>
            <a:xfrm>
              <a:off x="8446803" y="509383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5"/>
            <p:cNvSpPr/>
            <p:nvPr/>
          </p:nvSpPr>
          <p:spPr>
            <a:xfrm>
              <a:off x="8435809" y="5038862"/>
              <a:ext cx="28010" cy="22019"/>
            </a:xfrm>
            <a:custGeom>
              <a:avLst/>
              <a:gdLst/>
              <a:ahLst/>
              <a:cxnLst/>
              <a:rect l="l" t="t" r="r" b="b"/>
              <a:pathLst>
                <a:path w="935" h="735" extrusionOk="0">
                  <a:moveTo>
                    <a:pt x="467" y="1"/>
                  </a:moveTo>
                  <a:cubicBezTo>
                    <a:pt x="0" y="1"/>
                    <a:pt x="0" y="734"/>
                    <a:pt x="467" y="734"/>
                  </a:cubicBezTo>
                  <a:cubicBezTo>
                    <a:pt x="934" y="734"/>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5"/>
            <p:cNvSpPr/>
            <p:nvPr/>
          </p:nvSpPr>
          <p:spPr>
            <a:xfrm>
              <a:off x="8394831" y="5079841"/>
              <a:ext cx="28010" cy="21000"/>
            </a:xfrm>
            <a:custGeom>
              <a:avLst/>
              <a:gdLst/>
              <a:ahLst/>
              <a:cxnLst/>
              <a:rect l="l" t="t" r="r" b="b"/>
              <a:pathLst>
                <a:path w="935" h="701" extrusionOk="0">
                  <a:moveTo>
                    <a:pt x="467" y="0"/>
                  </a:moveTo>
                  <a:cubicBezTo>
                    <a:pt x="0" y="0"/>
                    <a:pt x="0" y="701"/>
                    <a:pt x="467" y="701"/>
                  </a:cubicBezTo>
                  <a:cubicBezTo>
                    <a:pt x="934" y="701"/>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5"/>
            <p:cNvSpPr/>
            <p:nvPr/>
          </p:nvSpPr>
          <p:spPr>
            <a:xfrm>
              <a:off x="8818489" y="464716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5"/>
            <p:cNvSpPr/>
            <p:nvPr/>
          </p:nvSpPr>
          <p:spPr>
            <a:xfrm>
              <a:off x="8792517" y="4708124"/>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5"/>
            <p:cNvSpPr/>
            <p:nvPr/>
          </p:nvSpPr>
          <p:spPr>
            <a:xfrm>
              <a:off x="8760555" y="4656151"/>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5"/>
            <p:cNvSpPr/>
            <p:nvPr/>
          </p:nvSpPr>
          <p:spPr>
            <a:xfrm>
              <a:off x="8913417" y="4954927"/>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5"/>
            <p:cNvSpPr/>
            <p:nvPr/>
          </p:nvSpPr>
          <p:spPr>
            <a:xfrm>
              <a:off x="8908445" y="5012890"/>
              <a:ext cx="28010" cy="22019"/>
            </a:xfrm>
            <a:custGeom>
              <a:avLst/>
              <a:gdLst/>
              <a:ahLst/>
              <a:cxnLst/>
              <a:rect l="l" t="t" r="r" b="b"/>
              <a:pathLst>
                <a:path w="935" h="735" extrusionOk="0">
                  <a:moveTo>
                    <a:pt x="467" y="0"/>
                  </a:moveTo>
                  <a:cubicBezTo>
                    <a:pt x="0" y="0"/>
                    <a:pt x="0" y="734"/>
                    <a:pt x="467" y="734"/>
                  </a:cubicBezTo>
                  <a:cubicBezTo>
                    <a:pt x="934" y="734"/>
                    <a:pt x="934" y="0"/>
                    <a:pt x="467"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5"/>
            <p:cNvSpPr/>
            <p:nvPr/>
          </p:nvSpPr>
          <p:spPr>
            <a:xfrm>
              <a:off x="8475770" y="4873987"/>
              <a:ext cx="28010" cy="21030"/>
            </a:xfrm>
            <a:custGeom>
              <a:avLst/>
              <a:gdLst/>
              <a:ahLst/>
              <a:cxnLst/>
              <a:rect l="l" t="t" r="r" b="b"/>
              <a:pathLst>
                <a:path w="935" h="702" extrusionOk="0">
                  <a:moveTo>
                    <a:pt x="467" y="1"/>
                  </a:moveTo>
                  <a:cubicBezTo>
                    <a:pt x="0" y="1"/>
                    <a:pt x="0" y="701"/>
                    <a:pt x="467" y="701"/>
                  </a:cubicBezTo>
                  <a:cubicBezTo>
                    <a:pt x="934" y="701"/>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5"/>
            <p:cNvSpPr/>
            <p:nvPr/>
          </p:nvSpPr>
          <p:spPr>
            <a:xfrm>
              <a:off x="8443778" y="4890972"/>
              <a:ext cx="28010" cy="22019"/>
            </a:xfrm>
            <a:custGeom>
              <a:avLst/>
              <a:gdLst/>
              <a:ahLst/>
              <a:cxnLst/>
              <a:rect l="l" t="t" r="r" b="b"/>
              <a:pathLst>
                <a:path w="935" h="735" extrusionOk="0">
                  <a:moveTo>
                    <a:pt x="468" y="1"/>
                  </a:moveTo>
                  <a:cubicBezTo>
                    <a:pt x="1" y="1"/>
                    <a:pt x="1" y="735"/>
                    <a:pt x="468" y="735"/>
                  </a:cubicBezTo>
                  <a:cubicBezTo>
                    <a:pt x="935" y="735"/>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15"/>
            <p:cNvSpPr/>
            <p:nvPr/>
          </p:nvSpPr>
          <p:spPr>
            <a:xfrm>
              <a:off x="8687614" y="5154759"/>
              <a:ext cx="28010" cy="22019"/>
            </a:xfrm>
            <a:custGeom>
              <a:avLst/>
              <a:gdLst/>
              <a:ahLst/>
              <a:cxnLst/>
              <a:rect l="l" t="t" r="r" b="b"/>
              <a:pathLst>
                <a:path w="935" h="735" extrusionOk="0">
                  <a:moveTo>
                    <a:pt x="467" y="1"/>
                  </a:moveTo>
                  <a:cubicBezTo>
                    <a:pt x="0" y="1"/>
                    <a:pt x="0" y="735"/>
                    <a:pt x="467" y="735"/>
                  </a:cubicBezTo>
                  <a:cubicBezTo>
                    <a:pt x="934" y="735"/>
                    <a:pt x="934" y="1"/>
                    <a:pt x="467"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15"/>
            <p:cNvSpPr/>
            <p:nvPr/>
          </p:nvSpPr>
          <p:spPr>
            <a:xfrm>
              <a:off x="8327880" y="4694135"/>
              <a:ext cx="28010" cy="22019"/>
            </a:xfrm>
            <a:custGeom>
              <a:avLst/>
              <a:gdLst/>
              <a:ahLst/>
              <a:cxnLst/>
              <a:rect l="l" t="t" r="r" b="b"/>
              <a:pathLst>
                <a:path w="935" h="735" extrusionOk="0">
                  <a:moveTo>
                    <a:pt x="468" y="0"/>
                  </a:moveTo>
                  <a:cubicBezTo>
                    <a:pt x="1" y="0"/>
                    <a:pt x="1" y="734"/>
                    <a:pt x="468" y="734"/>
                  </a:cubicBezTo>
                  <a:cubicBezTo>
                    <a:pt x="935" y="734"/>
                    <a:pt x="935" y="0"/>
                    <a:pt x="468" y="0"/>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5"/>
            <p:cNvSpPr/>
            <p:nvPr/>
          </p:nvSpPr>
          <p:spPr>
            <a:xfrm>
              <a:off x="8411815" y="4636171"/>
              <a:ext cx="28010" cy="22019"/>
            </a:xfrm>
            <a:custGeom>
              <a:avLst/>
              <a:gdLst/>
              <a:ahLst/>
              <a:cxnLst/>
              <a:rect l="l" t="t" r="r" b="b"/>
              <a:pathLst>
                <a:path w="935" h="735" extrusionOk="0">
                  <a:moveTo>
                    <a:pt x="468" y="1"/>
                  </a:moveTo>
                  <a:cubicBezTo>
                    <a:pt x="1" y="1"/>
                    <a:pt x="1" y="734"/>
                    <a:pt x="468" y="734"/>
                  </a:cubicBezTo>
                  <a:cubicBezTo>
                    <a:pt x="935" y="734"/>
                    <a:pt x="935" y="1"/>
                    <a:pt x="468" y="1"/>
                  </a:cubicBezTo>
                  <a:close/>
                </a:path>
              </a:pathLst>
            </a:custGeom>
            <a:solidFill>
              <a:srgbClr val="9F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0250" y="528000"/>
            <a:ext cx="6983400" cy="968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spcBef>
                <a:spcPts val="0"/>
              </a:spcBef>
              <a:spcAft>
                <a:spcPts val="0"/>
              </a:spcAft>
              <a:buSzPts val="1400"/>
              <a:buFont typeface="Chewy"/>
              <a:buNone/>
              <a:defRPr>
                <a:latin typeface="Chewy"/>
                <a:ea typeface="Chewy"/>
                <a:cs typeface="Chewy"/>
                <a:sym typeface="Chewy"/>
              </a:defRPr>
            </a:lvl2pPr>
            <a:lvl3pPr lvl="2">
              <a:spcBef>
                <a:spcPts val="0"/>
              </a:spcBef>
              <a:spcAft>
                <a:spcPts val="0"/>
              </a:spcAft>
              <a:buSzPts val="1400"/>
              <a:buFont typeface="Chewy"/>
              <a:buNone/>
              <a:defRPr>
                <a:latin typeface="Chewy"/>
                <a:ea typeface="Chewy"/>
                <a:cs typeface="Chewy"/>
                <a:sym typeface="Chewy"/>
              </a:defRPr>
            </a:lvl3pPr>
            <a:lvl4pPr lvl="3">
              <a:spcBef>
                <a:spcPts val="0"/>
              </a:spcBef>
              <a:spcAft>
                <a:spcPts val="0"/>
              </a:spcAft>
              <a:buSzPts val="1400"/>
              <a:buFont typeface="Chewy"/>
              <a:buNone/>
              <a:defRPr>
                <a:latin typeface="Chewy"/>
                <a:ea typeface="Chewy"/>
                <a:cs typeface="Chewy"/>
                <a:sym typeface="Chewy"/>
              </a:defRPr>
            </a:lvl4pPr>
            <a:lvl5pPr lvl="4">
              <a:spcBef>
                <a:spcPts val="0"/>
              </a:spcBef>
              <a:spcAft>
                <a:spcPts val="0"/>
              </a:spcAft>
              <a:buSzPts val="1400"/>
              <a:buFont typeface="Chewy"/>
              <a:buNone/>
              <a:defRPr>
                <a:latin typeface="Chewy"/>
                <a:ea typeface="Chewy"/>
                <a:cs typeface="Chewy"/>
                <a:sym typeface="Chewy"/>
              </a:defRPr>
            </a:lvl5pPr>
            <a:lvl6pPr lvl="5">
              <a:spcBef>
                <a:spcPts val="0"/>
              </a:spcBef>
              <a:spcAft>
                <a:spcPts val="0"/>
              </a:spcAft>
              <a:buSzPts val="1400"/>
              <a:buFont typeface="Chewy"/>
              <a:buNone/>
              <a:defRPr>
                <a:latin typeface="Chewy"/>
                <a:ea typeface="Chewy"/>
                <a:cs typeface="Chewy"/>
                <a:sym typeface="Chewy"/>
              </a:defRPr>
            </a:lvl6pPr>
            <a:lvl7pPr lvl="6">
              <a:spcBef>
                <a:spcPts val="0"/>
              </a:spcBef>
              <a:spcAft>
                <a:spcPts val="0"/>
              </a:spcAft>
              <a:buSzPts val="1400"/>
              <a:buFont typeface="Chewy"/>
              <a:buNone/>
              <a:defRPr>
                <a:latin typeface="Chewy"/>
                <a:ea typeface="Chewy"/>
                <a:cs typeface="Chewy"/>
                <a:sym typeface="Chewy"/>
              </a:defRPr>
            </a:lvl7pPr>
            <a:lvl8pPr lvl="7">
              <a:spcBef>
                <a:spcPts val="0"/>
              </a:spcBef>
              <a:spcAft>
                <a:spcPts val="0"/>
              </a:spcAft>
              <a:buSzPts val="1400"/>
              <a:buFont typeface="Chewy"/>
              <a:buNone/>
              <a:defRPr>
                <a:latin typeface="Chewy"/>
                <a:ea typeface="Chewy"/>
                <a:cs typeface="Chewy"/>
                <a:sym typeface="Chewy"/>
              </a:defRPr>
            </a:lvl8pPr>
            <a:lvl9pPr lvl="8">
              <a:spcBef>
                <a:spcPts val="0"/>
              </a:spcBef>
              <a:spcAft>
                <a:spcPts val="0"/>
              </a:spcAft>
              <a:buSzPts val="1400"/>
              <a:buFont typeface="Chewy"/>
              <a:buNone/>
              <a:defRPr>
                <a:latin typeface="Chewy"/>
                <a:ea typeface="Chewy"/>
                <a:cs typeface="Chewy"/>
                <a:sym typeface="Chewy"/>
              </a:defRPr>
            </a:lvl9pPr>
          </a:lstStyle>
          <a:p>
            <a:endParaRPr/>
          </a:p>
        </p:txBody>
      </p:sp>
      <p:sp>
        <p:nvSpPr>
          <p:cNvPr id="7" name="Google Shape;7;p1"/>
          <p:cNvSpPr txBox="1">
            <a:spLocks noGrp="1"/>
          </p:cNvSpPr>
          <p:nvPr>
            <p:ph type="body" idx="1"/>
          </p:nvPr>
        </p:nvSpPr>
        <p:spPr>
          <a:xfrm>
            <a:off x="566325" y="2615525"/>
            <a:ext cx="6897300" cy="204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1pPr>
            <a:lvl2pPr marL="914400" lvl="1"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2pPr>
            <a:lvl3pPr marL="1371600" lvl="2"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3pPr>
            <a:lvl4pPr marL="1828800" lvl="3"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4pPr>
            <a:lvl5pPr marL="2286000" lvl="4"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5pPr>
            <a:lvl6pPr marL="2743200" lvl="5"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6pPr>
            <a:lvl7pPr marL="3200400" lvl="6"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7pPr>
            <a:lvl8pPr marL="3657600" lvl="7"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8pPr>
            <a:lvl9pPr marL="4114800" lvl="8" indent="-317500">
              <a:spcBef>
                <a:spcPts val="0"/>
              </a:spcBef>
              <a:spcAft>
                <a:spcPts val="0"/>
              </a:spcAft>
              <a:buClr>
                <a:schemeClr val="accent2"/>
              </a:buClr>
              <a:buSzPts val="1400"/>
              <a:buFont typeface="Nunito"/>
              <a:buChar char="■"/>
              <a:defRPr>
                <a:solidFill>
                  <a:schemeClr val="accen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8" r:id="rId6"/>
    <p:sldLayoutId id="2147483659" r:id="rId7"/>
    <p:sldLayoutId id="2147483660" r:id="rId8"/>
    <p:sldLayoutId id="2147483661" r:id="rId9"/>
    <p:sldLayoutId id="2147483666" r:id="rId10"/>
    <p:sldLayoutId id="21474836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13" Type="http://schemas.openxmlformats.org/officeDocument/2006/relationships/image" Target="../media/image7.wmf"/><Relationship Id="rId3" Type="http://schemas.openxmlformats.org/officeDocument/2006/relationships/control" Target="../activeX/activeX2.xml"/><Relationship Id="rId7" Type="http://schemas.openxmlformats.org/officeDocument/2006/relationships/slideLayout" Target="../slideLayouts/slideLayout8.xml"/><Relationship Id="rId12" Type="http://schemas.openxmlformats.org/officeDocument/2006/relationships/image" Target="../media/image6.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image" Target="../media/image5.wmf"/><Relationship Id="rId5" Type="http://schemas.openxmlformats.org/officeDocument/2006/relationships/control" Target="../activeX/activeX4.xml"/><Relationship Id="rId10" Type="http://schemas.openxmlformats.org/officeDocument/2006/relationships/image" Target="../media/image4.wmf"/><Relationship Id="rId4" Type="http://schemas.openxmlformats.org/officeDocument/2006/relationships/control" Target="../activeX/activeX3.xml"/><Relationship Id="rId9" Type="http://schemas.openxmlformats.org/officeDocument/2006/relationships/image" Target="../media/image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A807-3C98-44C9-8B45-E6C1F062E251}"/>
              </a:ext>
            </a:extLst>
          </p:cNvPr>
          <p:cNvSpPr>
            <a:spLocks noGrp="1"/>
          </p:cNvSpPr>
          <p:nvPr>
            <p:ph type="ctrTitle"/>
          </p:nvPr>
        </p:nvSpPr>
        <p:spPr>
          <a:xfrm>
            <a:off x="725633" y="1367436"/>
            <a:ext cx="7692734" cy="1984200"/>
          </a:xfrm>
        </p:spPr>
        <p:txBody>
          <a:bodyPr>
            <a:prstTxWarp prst="textCanUp">
              <a:avLst/>
            </a:prstTxWarp>
          </a:bodyPr>
          <a:lstStyle/>
          <a:p>
            <a:r>
              <a:rPr lang="en-SG" sz="8000" b="1" dirty="0" err="1">
                <a:latin typeface="UTM Fleur" panose="02040403050506020204" pitchFamily="18" charset="0"/>
              </a:rPr>
              <a:t>Chào</a:t>
            </a:r>
            <a:r>
              <a:rPr lang="en-SG" sz="8000" b="1" dirty="0">
                <a:latin typeface="UTM Fleur" panose="02040403050506020204" pitchFamily="18" charset="0"/>
              </a:rPr>
              <a:t> </a:t>
            </a:r>
            <a:r>
              <a:rPr lang="en-SG" sz="8000" b="1" dirty="0" err="1">
                <a:latin typeface="UTM Fleur" panose="02040403050506020204" pitchFamily="18" charset="0"/>
              </a:rPr>
              <a:t>mừng</a:t>
            </a:r>
            <a:r>
              <a:rPr lang="en-SG" sz="8000" b="1" dirty="0">
                <a:latin typeface="UTM Fleur" panose="02040403050506020204" pitchFamily="18" charset="0"/>
              </a:rPr>
              <a:t> </a:t>
            </a:r>
            <a:r>
              <a:rPr lang="en-SG" sz="8000" b="1" dirty="0" err="1">
                <a:latin typeface="UTM Fleur" panose="02040403050506020204" pitchFamily="18" charset="0"/>
              </a:rPr>
              <a:t>các</a:t>
            </a:r>
            <a:r>
              <a:rPr lang="en-SG" sz="8000" b="1" dirty="0">
                <a:latin typeface="UTM Fleur" panose="02040403050506020204" pitchFamily="18" charset="0"/>
              </a:rPr>
              <a:t> </a:t>
            </a:r>
            <a:r>
              <a:rPr lang="en-SG" sz="8000" b="1" dirty="0" err="1">
                <a:latin typeface="UTM Fleur" panose="02040403050506020204" pitchFamily="18" charset="0"/>
              </a:rPr>
              <a:t>thầy</a:t>
            </a:r>
            <a:r>
              <a:rPr lang="en-SG" sz="8000" b="1" dirty="0">
                <a:latin typeface="UTM Fleur" panose="02040403050506020204" pitchFamily="18" charset="0"/>
              </a:rPr>
              <a:t>, </a:t>
            </a:r>
            <a:r>
              <a:rPr lang="en-SG" sz="8000" b="1" dirty="0" err="1">
                <a:latin typeface="UTM Fleur" panose="02040403050506020204" pitchFamily="18" charset="0"/>
              </a:rPr>
              <a:t>cô</a:t>
            </a:r>
            <a:r>
              <a:rPr lang="en-SG" sz="8000" b="1" dirty="0">
                <a:latin typeface="UTM Fleur" panose="02040403050506020204" pitchFamily="18" charset="0"/>
              </a:rPr>
              <a:t> </a:t>
            </a:r>
            <a:r>
              <a:rPr lang="en-SG" sz="8000" b="1" dirty="0" err="1">
                <a:latin typeface="UTM Fleur" panose="02040403050506020204" pitchFamily="18" charset="0"/>
              </a:rPr>
              <a:t>giáo</a:t>
            </a:r>
            <a:r>
              <a:rPr lang="en-SG" sz="8000" b="1" dirty="0">
                <a:latin typeface="UTM Fleur" panose="02040403050506020204" pitchFamily="18" charset="0"/>
              </a:rPr>
              <a:t> </a:t>
            </a:r>
            <a:r>
              <a:rPr lang="en-SG" sz="8000" b="1" dirty="0" err="1">
                <a:latin typeface="UTM Fleur" panose="02040403050506020204" pitchFamily="18" charset="0"/>
              </a:rPr>
              <a:t>và</a:t>
            </a:r>
            <a:r>
              <a:rPr lang="en-SG" sz="8000" b="1" dirty="0">
                <a:latin typeface="UTM Fleur" panose="02040403050506020204" pitchFamily="18" charset="0"/>
              </a:rPr>
              <a:t> </a:t>
            </a:r>
            <a:r>
              <a:rPr lang="en-SG" sz="8000" b="1" dirty="0" err="1">
                <a:latin typeface="UTM Fleur" panose="02040403050506020204" pitchFamily="18" charset="0"/>
              </a:rPr>
              <a:t>các</a:t>
            </a:r>
            <a:r>
              <a:rPr lang="en-SG" sz="8000" b="1" dirty="0">
                <a:latin typeface="UTM Fleur" panose="02040403050506020204" pitchFamily="18" charset="0"/>
              </a:rPr>
              <a:t> con </a:t>
            </a:r>
            <a:r>
              <a:rPr lang="en-SG" sz="8000" b="1" dirty="0" err="1">
                <a:latin typeface="UTM Fleur" panose="02040403050506020204" pitchFamily="18" charset="0"/>
              </a:rPr>
              <a:t>học</a:t>
            </a:r>
            <a:r>
              <a:rPr lang="en-SG" sz="8000" b="1" dirty="0">
                <a:latin typeface="UTM Fleur" panose="02040403050506020204" pitchFamily="18" charset="0"/>
              </a:rPr>
              <a:t> </a:t>
            </a:r>
            <a:r>
              <a:rPr lang="en-SG" sz="8000" b="1" dirty="0" err="1">
                <a:latin typeface="UTM Fleur" panose="02040403050506020204" pitchFamily="18" charset="0"/>
              </a:rPr>
              <a:t>sinh</a:t>
            </a:r>
            <a:endParaRPr lang="en-SG" sz="8000" b="1" dirty="0">
              <a:latin typeface="UTM Fleur" panose="02040403050506020204" pitchFamily="18" charset="0"/>
            </a:endParaRPr>
          </a:p>
        </p:txBody>
      </p:sp>
      <p:sp>
        <p:nvSpPr>
          <p:cNvPr id="4" name="TextBox 3">
            <a:extLst>
              <a:ext uri="{FF2B5EF4-FFF2-40B4-BE49-F238E27FC236}">
                <a16:creationId xmlns:a16="http://schemas.microsoft.com/office/drawing/2014/main" id="{D02E9E9D-F755-4F55-A527-667D4B547171}"/>
              </a:ext>
            </a:extLst>
          </p:cNvPr>
          <p:cNvSpPr txBox="1"/>
          <p:nvPr/>
        </p:nvSpPr>
        <p:spPr>
          <a:xfrm>
            <a:off x="3140149" y="3508744"/>
            <a:ext cx="4692502" cy="1015663"/>
          </a:xfrm>
          <a:prstGeom prst="rect">
            <a:avLst/>
          </a:prstGeom>
          <a:noFill/>
        </p:spPr>
        <p:txBody>
          <a:bodyPr wrap="square" rtlCol="0">
            <a:spAutoFit/>
          </a:bodyPr>
          <a:lstStyle/>
          <a:p>
            <a:r>
              <a:rPr lang="en-SG" sz="6000" b="1" dirty="0" err="1">
                <a:solidFill>
                  <a:schemeClr val="accent4">
                    <a:lumMod val="50000"/>
                  </a:schemeClr>
                </a:solidFill>
                <a:latin typeface="UTM Fleur" panose="02040403050506020204" pitchFamily="18" charset="0"/>
                <a:ea typeface="Cambria" panose="02040503050406030204" pitchFamily="18" charset="0"/>
              </a:rPr>
              <a:t>Lớp</a:t>
            </a:r>
            <a:r>
              <a:rPr lang="en-SG" sz="6000" b="1" dirty="0">
                <a:solidFill>
                  <a:schemeClr val="accent4">
                    <a:lumMod val="50000"/>
                  </a:schemeClr>
                </a:solidFill>
                <a:latin typeface="UTM Fleur" panose="02040403050506020204" pitchFamily="18" charset="0"/>
                <a:ea typeface="Cambria" panose="02040503050406030204" pitchFamily="18" charset="0"/>
              </a:rPr>
              <a:t> 4G</a:t>
            </a:r>
          </a:p>
        </p:txBody>
      </p:sp>
    </p:spTree>
    <p:extLst>
      <p:ext uri="{BB962C8B-B14F-4D97-AF65-F5344CB8AC3E}">
        <p14:creationId xmlns:p14="http://schemas.microsoft.com/office/powerpoint/2010/main" val="3790919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68"/>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860CF8F-F2EA-4EB4-8F7D-4CA94EA25B49}"/>
              </a:ext>
            </a:extLst>
          </p:cNvPr>
          <p:cNvSpPr/>
          <p:nvPr/>
        </p:nvSpPr>
        <p:spPr>
          <a:xfrm>
            <a:off x="5942837" y="2700670"/>
            <a:ext cx="2293851" cy="133970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SG"/>
          </a:p>
        </p:txBody>
      </p:sp>
      <p:sp>
        <p:nvSpPr>
          <p:cNvPr id="4" name="Rectangle 3"/>
          <p:cNvSpPr/>
          <p:nvPr/>
        </p:nvSpPr>
        <p:spPr>
          <a:xfrm>
            <a:off x="263932" y="844952"/>
            <a:ext cx="5678905" cy="3108543"/>
          </a:xfrm>
          <a:prstGeom prst="rect">
            <a:avLst/>
          </a:prstGeom>
        </p:spPr>
        <p:txBody>
          <a:bodyPr wrap="square">
            <a:spAutoFit/>
          </a:bodyPr>
          <a:lstStyle/>
          <a:p>
            <a:pPr marL="457200" indent="-457200">
              <a:lnSpc>
                <a:spcPct val="200000"/>
              </a:lnSpc>
              <a:buFont typeface="Wingdings" panose="05000000000000000000" pitchFamily="2" charset="2"/>
              <a:buChar char="ü"/>
            </a:pPr>
            <a:r>
              <a:rPr lang="vi-VN" sz="2800" dirty="0">
                <a:latin typeface="Cambria" panose="02040503050406030204" pitchFamily="18" charset="0"/>
                <a:ea typeface="Cambria" panose="02040503050406030204" pitchFamily="18" charset="0"/>
              </a:rPr>
              <a:t>Ba-ra-ba uống rượu đã say. </a:t>
            </a:r>
          </a:p>
          <a:p>
            <a:pPr marL="457200" indent="-457200">
              <a:lnSpc>
                <a:spcPct val="200000"/>
              </a:lnSpc>
              <a:buFont typeface="Wingdings" panose="05000000000000000000" pitchFamily="2" charset="2"/>
              <a:buChar char="ü"/>
            </a:pPr>
            <a:r>
              <a:rPr lang="vi-VN" sz="2800" dirty="0">
                <a:latin typeface="Cambria" panose="02040503050406030204" pitchFamily="18" charset="0"/>
                <a:ea typeface="Cambria" panose="02040503050406030204" pitchFamily="18" charset="0"/>
              </a:rPr>
              <a:t>Vừa hơ bộ râu, lão vừa nói: </a:t>
            </a:r>
          </a:p>
          <a:p>
            <a:pPr marL="457200" indent="-457200">
              <a:lnSpc>
                <a:spcPct val="150000"/>
              </a:lnSpc>
              <a:buFont typeface="Wingdings" panose="05000000000000000000" pitchFamily="2" charset="2"/>
              <a:buChar char="ü"/>
            </a:pPr>
            <a:r>
              <a:rPr lang="vi-VN" sz="2800" dirty="0">
                <a:latin typeface="Cambria" panose="02040503050406030204" pitchFamily="18" charset="0"/>
                <a:ea typeface="Cambria" panose="02040503050406030204" pitchFamily="18" charset="0"/>
              </a:rPr>
              <a:t>Bắt được thằng người gỗ, ta sẽ tống nó vào cái lò sưởi này. </a:t>
            </a:r>
            <a:endParaRPr lang="en-US" sz="2800" dirty="0">
              <a:latin typeface="Cambria" panose="02040503050406030204" pitchFamily="18" charset="0"/>
              <a:ea typeface="Cambria" panose="02040503050406030204" pitchFamily="18" charset="0"/>
            </a:endParaRPr>
          </a:p>
        </p:txBody>
      </p:sp>
      <p:sp>
        <p:nvSpPr>
          <p:cNvPr id="5" name="Right Arrow 4"/>
          <p:cNvSpPr/>
          <p:nvPr/>
        </p:nvSpPr>
        <p:spPr>
          <a:xfrm>
            <a:off x="5281101" y="1304791"/>
            <a:ext cx="457200" cy="277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extBox 301"/>
          <p:cNvSpPr txBox="1"/>
          <p:nvPr/>
        </p:nvSpPr>
        <p:spPr>
          <a:xfrm>
            <a:off x="5942837" y="1170542"/>
            <a:ext cx="2514600"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kể lại </a:t>
            </a:r>
            <a:r>
              <a:rPr lang="en-SG" sz="2400" dirty="0" err="1">
                <a:latin typeface="Cambria" panose="02040503050406030204" pitchFamily="18" charset="0"/>
                <a:ea typeface="Cambria" panose="02040503050406030204" pitchFamily="18" charset="0"/>
              </a:rPr>
              <a:t>sự</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việc</a:t>
            </a:r>
            <a:endParaRPr lang="en-US" sz="2400" dirty="0">
              <a:latin typeface="Cambria" panose="02040503050406030204" pitchFamily="18" charset="0"/>
              <a:ea typeface="Cambria" panose="02040503050406030204" pitchFamily="18" charset="0"/>
            </a:endParaRPr>
          </a:p>
        </p:txBody>
      </p:sp>
      <p:sp>
        <p:nvSpPr>
          <p:cNvPr id="303" name="Right Arrow 302"/>
          <p:cNvSpPr/>
          <p:nvPr/>
        </p:nvSpPr>
        <p:spPr>
          <a:xfrm>
            <a:off x="5281101" y="2174277"/>
            <a:ext cx="457200" cy="277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p:cNvSpPr txBox="1"/>
          <p:nvPr/>
        </p:nvSpPr>
        <p:spPr>
          <a:xfrm>
            <a:off x="5942837" y="2036151"/>
            <a:ext cx="2514600"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kể</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lại</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sự</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việc</a:t>
            </a:r>
            <a:endParaRPr lang="en-US" sz="2400" dirty="0">
              <a:latin typeface="Cambria" panose="02040503050406030204" pitchFamily="18" charset="0"/>
              <a:ea typeface="Cambria" panose="02040503050406030204" pitchFamily="18" charset="0"/>
            </a:endParaRPr>
          </a:p>
        </p:txBody>
      </p:sp>
      <p:sp>
        <p:nvSpPr>
          <p:cNvPr id="305" name="Right Arrow 304"/>
          <p:cNvSpPr/>
          <p:nvPr/>
        </p:nvSpPr>
        <p:spPr>
          <a:xfrm>
            <a:off x="5358256" y="3220304"/>
            <a:ext cx="457200" cy="2772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p:cNvSpPr txBox="1"/>
          <p:nvPr/>
        </p:nvSpPr>
        <p:spPr>
          <a:xfrm>
            <a:off x="5942837" y="2758775"/>
            <a:ext cx="2514600" cy="1200329"/>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nói </a:t>
            </a:r>
            <a:r>
              <a:rPr lang="en-SG" sz="2400" dirty="0">
                <a:latin typeface="Cambria" panose="02040503050406030204" pitchFamily="18" charset="0"/>
                <a:ea typeface="Cambria" panose="02040503050406030204" pitchFamily="18" charset="0"/>
              </a:rPr>
              <a:t>ý </a:t>
            </a:r>
            <a:r>
              <a:rPr lang="en-SG" sz="2400" dirty="0" err="1">
                <a:latin typeface="Cambria" panose="02040503050406030204" pitchFamily="18" charset="0"/>
                <a:ea typeface="Cambria" panose="02040503050406030204" pitchFamily="18" charset="0"/>
              </a:rPr>
              <a:t>kiến</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hoặc</a:t>
            </a:r>
            <a:r>
              <a:rPr lang="en-SG"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tâm tư, tình cảm của nhân vật</a:t>
            </a:r>
            <a:endParaRPr lang="en-US" sz="2400" dirty="0">
              <a:latin typeface="Cambria" panose="02040503050406030204" pitchFamily="18" charset="0"/>
              <a:ea typeface="Cambria" panose="02040503050406030204" pitchFamily="18" charset="0"/>
            </a:endParaRPr>
          </a:p>
        </p:txBody>
      </p:sp>
      <p:sp>
        <p:nvSpPr>
          <p:cNvPr id="2" name="Oval 1">
            <a:extLst>
              <a:ext uri="{FF2B5EF4-FFF2-40B4-BE49-F238E27FC236}">
                <a16:creationId xmlns:a16="http://schemas.microsoft.com/office/drawing/2014/main" id="{E1A738E5-42FC-4F81-B8FB-FB2C5AD7EA86}"/>
              </a:ext>
            </a:extLst>
          </p:cNvPr>
          <p:cNvSpPr/>
          <p:nvPr/>
        </p:nvSpPr>
        <p:spPr>
          <a:xfrm>
            <a:off x="4789714" y="2090057"/>
            <a:ext cx="123372" cy="4077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wipe(left)">
                                      <p:cBhvr>
                                        <p:cTn id="10" dur="500"/>
                                        <p:tgtEl>
                                          <p:spTgt spid="30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03"/>
                                        </p:tgtEl>
                                        <p:attrNameLst>
                                          <p:attrName>style.visibility</p:attrName>
                                        </p:attrNameLst>
                                      </p:cBhvr>
                                      <p:to>
                                        <p:strVal val="visible"/>
                                      </p:to>
                                    </p:set>
                                    <p:animEffect transition="in" filter="wipe(left)">
                                      <p:cBhvr>
                                        <p:cTn id="15" dur="500"/>
                                        <p:tgtEl>
                                          <p:spTgt spid="30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04"/>
                                        </p:tgtEl>
                                        <p:attrNameLst>
                                          <p:attrName>style.visibility</p:attrName>
                                        </p:attrNameLst>
                                      </p:cBhvr>
                                      <p:to>
                                        <p:strVal val="visible"/>
                                      </p:to>
                                    </p:set>
                                    <p:animEffect transition="in" filter="wipe(left)">
                                      <p:cBhvr>
                                        <p:cTn id="18" dur="500"/>
                                        <p:tgtEl>
                                          <p:spTgt spid="30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5"/>
                                        </p:tgtEl>
                                        <p:attrNameLst>
                                          <p:attrName>style.visibility</p:attrName>
                                        </p:attrNameLst>
                                      </p:cBhvr>
                                      <p:to>
                                        <p:strVal val="visible"/>
                                      </p:to>
                                    </p:set>
                                    <p:animEffect transition="in" filter="wipe(left)">
                                      <p:cBhvr>
                                        <p:cTn id="23" dur="500"/>
                                        <p:tgtEl>
                                          <p:spTgt spid="30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6"/>
                                        </p:tgtEl>
                                        <p:attrNameLst>
                                          <p:attrName>style.visibility</p:attrName>
                                        </p:attrNameLst>
                                      </p:cBhvr>
                                      <p:to>
                                        <p:strVal val="visible"/>
                                      </p:to>
                                    </p:set>
                                    <p:animEffect transition="in" filter="wipe(left)">
                                      <p:cBhvr>
                                        <p:cTn id="26" dur="500"/>
                                        <p:tgtEl>
                                          <p:spTgt spid="3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302" grpId="0"/>
      <p:bldP spid="303" grpId="0" animBg="1"/>
      <p:bldP spid="304" grpId="0"/>
      <p:bldP spid="305" grpId="0" animBg="1"/>
      <p:bldP spid="306"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568"/>
        <p:cNvGrpSpPr/>
        <p:nvPr/>
      </p:nvGrpSpPr>
      <p:grpSpPr>
        <a:xfrm>
          <a:off x="0" y="0"/>
          <a:ext cx="0" cy="0"/>
          <a:chOff x="0" y="0"/>
          <a:chExt cx="0" cy="0"/>
        </a:xfrm>
      </p:grpSpPr>
      <p:grpSp>
        <p:nvGrpSpPr>
          <p:cNvPr id="8571" name="Google Shape;8571;p42"/>
          <p:cNvGrpSpPr/>
          <p:nvPr/>
        </p:nvGrpSpPr>
        <p:grpSpPr>
          <a:xfrm>
            <a:off x="7291137" y="3850105"/>
            <a:ext cx="1852863" cy="1293395"/>
            <a:chOff x="4378774" y="1492566"/>
            <a:chExt cx="4005222" cy="3079440"/>
          </a:xfrm>
        </p:grpSpPr>
        <p:sp>
          <p:nvSpPr>
            <p:cNvPr id="8572" name="Google Shape;8572;p42"/>
            <p:cNvSpPr/>
            <p:nvPr/>
          </p:nvSpPr>
          <p:spPr>
            <a:xfrm>
              <a:off x="4718246" y="1492566"/>
              <a:ext cx="3343383" cy="2043914"/>
            </a:xfrm>
            <a:custGeom>
              <a:avLst/>
              <a:gdLst/>
              <a:ahLst/>
              <a:cxnLst/>
              <a:rect l="l" t="t" r="r" b="b"/>
              <a:pathLst>
                <a:path w="156379" h="95577" extrusionOk="0">
                  <a:moveTo>
                    <a:pt x="76153" y="0"/>
                  </a:moveTo>
                  <a:cubicBezTo>
                    <a:pt x="74482" y="0"/>
                    <a:pt x="72732" y="197"/>
                    <a:pt x="70884" y="623"/>
                  </a:cubicBezTo>
                  <a:cubicBezTo>
                    <a:pt x="60477" y="3125"/>
                    <a:pt x="54639" y="13132"/>
                    <a:pt x="47968" y="21038"/>
                  </a:cubicBezTo>
                  <a:cubicBezTo>
                    <a:pt x="34191" y="36882"/>
                    <a:pt x="0" y="28543"/>
                    <a:pt x="3336" y="58565"/>
                  </a:cubicBezTo>
                  <a:cubicBezTo>
                    <a:pt x="5004" y="73175"/>
                    <a:pt x="28354" y="92756"/>
                    <a:pt x="43798" y="93189"/>
                  </a:cubicBezTo>
                  <a:cubicBezTo>
                    <a:pt x="51183" y="95012"/>
                    <a:pt x="58546" y="95576"/>
                    <a:pt x="65228" y="95576"/>
                  </a:cubicBezTo>
                  <a:cubicBezTo>
                    <a:pt x="72731" y="95576"/>
                    <a:pt x="79375" y="94865"/>
                    <a:pt x="84227" y="94424"/>
                  </a:cubicBezTo>
                  <a:cubicBezTo>
                    <a:pt x="104675" y="92355"/>
                    <a:pt x="128025" y="94023"/>
                    <a:pt x="143870" y="77745"/>
                  </a:cubicBezTo>
                  <a:cubicBezTo>
                    <a:pt x="150541" y="70673"/>
                    <a:pt x="155545" y="61900"/>
                    <a:pt x="155945" y="51893"/>
                  </a:cubicBezTo>
                  <a:cubicBezTo>
                    <a:pt x="156379" y="44388"/>
                    <a:pt x="153877" y="30645"/>
                    <a:pt x="148039" y="25641"/>
                  </a:cubicBezTo>
                  <a:cubicBezTo>
                    <a:pt x="143198" y="21405"/>
                    <a:pt x="136371" y="20243"/>
                    <a:pt x="129969" y="20243"/>
                  </a:cubicBezTo>
                  <a:cubicBezTo>
                    <a:pt x="127549" y="20243"/>
                    <a:pt x="125190" y="20409"/>
                    <a:pt x="123021" y="20637"/>
                  </a:cubicBezTo>
                  <a:cubicBezTo>
                    <a:pt x="121343" y="20803"/>
                    <a:pt x="119807" y="20886"/>
                    <a:pt x="118383" y="20886"/>
                  </a:cubicBezTo>
                  <a:cubicBezTo>
                    <a:pt x="109195" y="20886"/>
                    <a:pt x="104678" y="17417"/>
                    <a:pt x="96736" y="10197"/>
                  </a:cubicBezTo>
                  <a:cubicBezTo>
                    <a:pt x="90510" y="4662"/>
                    <a:pt x="84283" y="0"/>
                    <a:pt x="76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42"/>
            <p:cNvSpPr/>
            <p:nvPr/>
          </p:nvSpPr>
          <p:spPr>
            <a:xfrm>
              <a:off x="4378774" y="3274899"/>
              <a:ext cx="753132" cy="574422"/>
            </a:xfrm>
            <a:custGeom>
              <a:avLst/>
              <a:gdLst/>
              <a:ahLst/>
              <a:cxnLst/>
              <a:rect l="l" t="t" r="r" b="b"/>
              <a:pathLst>
                <a:path w="35226" h="26861" extrusionOk="0">
                  <a:moveTo>
                    <a:pt x="9524" y="1"/>
                  </a:moveTo>
                  <a:cubicBezTo>
                    <a:pt x="8539" y="1"/>
                    <a:pt x="7773" y="338"/>
                    <a:pt x="7306" y="1105"/>
                  </a:cubicBezTo>
                  <a:cubicBezTo>
                    <a:pt x="6872" y="6742"/>
                    <a:pt x="17946" y="9444"/>
                    <a:pt x="20849" y="12780"/>
                  </a:cubicBezTo>
                  <a:cubicBezTo>
                    <a:pt x="19180" y="12224"/>
                    <a:pt x="10743" y="10094"/>
                    <a:pt x="5181" y="10094"/>
                  </a:cubicBezTo>
                  <a:cubicBezTo>
                    <a:pt x="2405" y="10094"/>
                    <a:pt x="345" y="10624"/>
                    <a:pt x="200" y="12146"/>
                  </a:cubicBezTo>
                  <a:cubicBezTo>
                    <a:pt x="0" y="17350"/>
                    <a:pt x="20215" y="16749"/>
                    <a:pt x="23350" y="17350"/>
                  </a:cubicBezTo>
                  <a:cubicBezTo>
                    <a:pt x="19814" y="18817"/>
                    <a:pt x="16045" y="19651"/>
                    <a:pt x="12509" y="21119"/>
                  </a:cubicBezTo>
                  <a:cubicBezTo>
                    <a:pt x="7930" y="23012"/>
                    <a:pt x="5111" y="26860"/>
                    <a:pt x="10419" y="26860"/>
                  </a:cubicBezTo>
                  <a:cubicBezTo>
                    <a:pt x="10911" y="26860"/>
                    <a:pt x="11472" y="26827"/>
                    <a:pt x="12109" y="26756"/>
                  </a:cubicBezTo>
                  <a:cubicBezTo>
                    <a:pt x="19614" y="25923"/>
                    <a:pt x="28354" y="21753"/>
                    <a:pt x="35025" y="17984"/>
                  </a:cubicBezTo>
                  <a:lnTo>
                    <a:pt x="35225" y="17350"/>
                  </a:lnTo>
                  <a:cubicBezTo>
                    <a:pt x="33594" y="16097"/>
                    <a:pt x="16330" y="1"/>
                    <a:pt x="952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42"/>
            <p:cNvSpPr/>
            <p:nvPr/>
          </p:nvSpPr>
          <p:spPr>
            <a:xfrm>
              <a:off x="4521400" y="2883340"/>
              <a:ext cx="875810" cy="832497"/>
            </a:xfrm>
            <a:custGeom>
              <a:avLst/>
              <a:gdLst/>
              <a:ahLst/>
              <a:cxnLst/>
              <a:rect l="l" t="t" r="r" b="b"/>
              <a:pathLst>
                <a:path w="40964" h="38929" extrusionOk="0">
                  <a:moveTo>
                    <a:pt x="1" y="1"/>
                  </a:moveTo>
                  <a:cubicBezTo>
                    <a:pt x="434" y="8807"/>
                    <a:pt x="4838" y="18648"/>
                    <a:pt x="10608" y="24051"/>
                  </a:cubicBezTo>
                  <a:cubicBezTo>
                    <a:pt x="17880" y="30923"/>
                    <a:pt x="29255" y="37628"/>
                    <a:pt x="39129" y="38929"/>
                  </a:cubicBezTo>
                  <a:lnTo>
                    <a:pt x="40596" y="37995"/>
                  </a:lnTo>
                  <a:cubicBezTo>
                    <a:pt x="40963" y="30189"/>
                    <a:pt x="34292" y="19014"/>
                    <a:pt x="28488" y="14545"/>
                  </a:cubicBezTo>
                  <a:cubicBezTo>
                    <a:pt x="20315" y="8040"/>
                    <a:pt x="9674" y="3370"/>
                    <a:pt x="1"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42"/>
            <p:cNvSpPr/>
            <p:nvPr/>
          </p:nvSpPr>
          <p:spPr>
            <a:xfrm>
              <a:off x="4576004" y="2980385"/>
              <a:ext cx="815134" cy="728715"/>
            </a:xfrm>
            <a:custGeom>
              <a:avLst/>
              <a:gdLst/>
              <a:ahLst/>
              <a:cxnLst/>
              <a:rect l="l" t="t" r="r" b="b"/>
              <a:pathLst>
                <a:path w="38126" h="34076" extrusionOk="0">
                  <a:moveTo>
                    <a:pt x="589" y="0"/>
                  </a:moveTo>
                  <a:cubicBezTo>
                    <a:pt x="268" y="0"/>
                    <a:pt x="1" y="419"/>
                    <a:pt x="282" y="700"/>
                  </a:cubicBezTo>
                  <a:cubicBezTo>
                    <a:pt x="11790" y="12675"/>
                    <a:pt x="25700" y="22015"/>
                    <a:pt x="37242" y="33957"/>
                  </a:cubicBezTo>
                  <a:cubicBezTo>
                    <a:pt x="37325" y="34040"/>
                    <a:pt x="37420" y="34075"/>
                    <a:pt x="37513" y="34075"/>
                  </a:cubicBezTo>
                  <a:cubicBezTo>
                    <a:pt x="37831" y="34075"/>
                    <a:pt x="38126" y="33666"/>
                    <a:pt x="37842" y="33357"/>
                  </a:cubicBezTo>
                  <a:cubicBezTo>
                    <a:pt x="26301" y="21415"/>
                    <a:pt x="12391" y="12075"/>
                    <a:pt x="883" y="133"/>
                  </a:cubicBezTo>
                  <a:cubicBezTo>
                    <a:pt x="789" y="39"/>
                    <a:pt x="686" y="0"/>
                    <a:pt x="5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42"/>
            <p:cNvSpPr/>
            <p:nvPr/>
          </p:nvSpPr>
          <p:spPr>
            <a:xfrm>
              <a:off x="5086238" y="3404813"/>
              <a:ext cx="162638" cy="172641"/>
            </a:xfrm>
            <a:custGeom>
              <a:avLst/>
              <a:gdLst/>
              <a:ahLst/>
              <a:cxnLst/>
              <a:rect l="l" t="t" r="r" b="b"/>
              <a:pathLst>
                <a:path w="7607" h="8073" extrusionOk="0">
                  <a:moveTo>
                    <a:pt x="6889" y="0"/>
                  </a:moveTo>
                  <a:cubicBezTo>
                    <a:pt x="6680" y="0"/>
                    <a:pt x="6472" y="133"/>
                    <a:pt x="6472" y="400"/>
                  </a:cubicBezTo>
                  <a:cubicBezTo>
                    <a:pt x="6472" y="2640"/>
                    <a:pt x="6561" y="4850"/>
                    <a:pt x="6712" y="7086"/>
                  </a:cubicBezTo>
                  <a:lnTo>
                    <a:pt x="6712" y="7086"/>
                  </a:lnTo>
                  <a:cubicBezTo>
                    <a:pt x="4664" y="7152"/>
                    <a:pt x="2613" y="7239"/>
                    <a:pt x="534" y="7239"/>
                  </a:cubicBezTo>
                  <a:cubicBezTo>
                    <a:pt x="1" y="7239"/>
                    <a:pt x="1" y="8072"/>
                    <a:pt x="534" y="8072"/>
                  </a:cubicBezTo>
                  <a:cubicBezTo>
                    <a:pt x="2769" y="8072"/>
                    <a:pt x="4971" y="7972"/>
                    <a:pt x="7172" y="7906"/>
                  </a:cubicBezTo>
                  <a:cubicBezTo>
                    <a:pt x="7373" y="7872"/>
                    <a:pt x="7606" y="7706"/>
                    <a:pt x="7573" y="7472"/>
                  </a:cubicBezTo>
                  <a:cubicBezTo>
                    <a:pt x="7406" y="5104"/>
                    <a:pt x="7306" y="2769"/>
                    <a:pt x="7306" y="400"/>
                  </a:cubicBezTo>
                  <a:cubicBezTo>
                    <a:pt x="7306" y="133"/>
                    <a:pt x="7097" y="0"/>
                    <a:pt x="688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42"/>
            <p:cNvSpPr/>
            <p:nvPr/>
          </p:nvSpPr>
          <p:spPr>
            <a:xfrm>
              <a:off x="4970701" y="3301373"/>
              <a:ext cx="154791" cy="184916"/>
            </a:xfrm>
            <a:custGeom>
              <a:avLst/>
              <a:gdLst/>
              <a:ahLst/>
              <a:cxnLst/>
              <a:rect l="l" t="t" r="r" b="b"/>
              <a:pathLst>
                <a:path w="7240" h="8647" extrusionOk="0">
                  <a:moveTo>
                    <a:pt x="6614" y="0"/>
                  </a:moveTo>
                  <a:cubicBezTo>
                    <a:pt x="6405" y="0"/>
                    <a:pt x="6188" y="134"/>
                    <a:pt x="6172" y="401"/>
                  </a:cubicBezTo>
                  <a:cubicBezTo>
                    <a:pt x="6172" y="2541"/>
                    <a:pt x="5970" y="4682"/>
                    <a:pt x="6291" y="6823"/>
                  </a:cubicBezTo>
                  <a:lnTo>
                    <a:pt x="6291" y="6823"/>
                  </a:lnTo>
                  <a:cubicBezTo>
                    <a:pt x="4465" y="7067"/>
                    <a:pt x="2703" y="7813"/>
                    <a:pt x="847" y="7813"/>
                  </a:cubicBezTo>
                  <a:cubicBezTo>
                    <a:pt x="743" y="7813"/>
                    <a:pt x="639" y="7811"/>
                    <a:pt x="534" y="7806"/>
                  </a:cubicBezTo>
                  <a:cubicBezTo>
                    <a:pt x="524" y="7805"/>
                    <a:pt x="514" y="7805"/>
                    <a:pt x="504" y="7805"/>
                  </a:cubicBezTo>
                  <a:cubicBezTo>
                    <a:pt x="1" y="7805"/>
                    <a:pt x="11" y="8607"/>
                    <a:pt x="534" y="8640"/>
                  </a:cubicBezTo>
                  <a:cubicBezTo>
                    <a:pt x="639" y="8645"/>
                    <a:pt x="743" y="8647"/>
                    <a:pt x="847" y="8647"/>
                  </a:cubicBezTo>
                  <a:cubicBezTo>
                    <a:pt x="2866" y="8647"/>
                    <a:pt x="4774" y="7764"/>
                    <a:pt x="6772" y="7606"/>
                  </a:cubicBezTo>
                  <a:cubicBezTo>
                    <a:pt x="7072" y="7572"/>
                    <a:pt x="7239" y="7372"/>
                    <a:pt x="7173" y="7072"/>
                  </a:cubicBezTo>
                  <a:cubicBezTo>
                    <a:pt x="6739" y="4870"/>
                    <a:pt x="7006" y="2635"/>
                    <a:pt x="7006" y="401"/>
                  </a:cubicBezTo>
                  <a:cubicBezTo>
                    <a:pt x="7022" y="134"/>
                    <a:pt x="6822" y="0"/>
                    <a:pt x="661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42"/>
            <p:cNvSpPr/>
            <p:nvPr/>
          </p:nvSpPr>
          <p:spPr>
            <a:xfrm>
              <a:off x="4798271" y="3163547"/>
              <a:ext cx="203131" cy="195352"/>
            </a:xfrm>
            <a:custGeom>
              <a:avLst/>
              <a:gdLst/>
              <a:ahLst/>
              <a:cxnLst/>
              <a:rect l="l" t="t" r="r" b="b"/>
              <a:pathLst>
                <a:path w="9501" h="9135" extrusionOk="0">
                  <a:moveTo>
                    <a:pt x="7912" y="0"/>
                  </a:moveTo>
                  <a:cubicBezTo>
                    <a:pt x="7635" y="0"/>
                    <a:pt x="7338" y="297"/>
                    <a:pt x="7499" y="641"/>
                  </a:cubicBezTo>
                  <a:cubicBezTo>
                    <a:pt x="8641" y="2799"/>
                    <a:pt x="8334" y="5711"/>
                    <a:pt x="8302" y="8143"/>
                  </a:cubicBezTo>
                  <a:lnTo>
                    <a:pt x="8302" y="8143"/>
                  </a:lnTo>
                  <a:cubicBezTo>
                    <a:pt x="7112" y="8231"/>
                    <a:pt x="5905" y="8305"/>
                    <a:pt x="4701" y="8305"/>
                  </a:cubicBezTo>
                  <a:cubicBezTo>
                    <a:pt x="3362" y="8305"/>
                    <a:pt x="2028" y="8213"/>
                    <a:pt x="727" y="7946"/>
                  </a:cubicBezTo>
                  <a:cubicBezTo>
                    <a:pt x="686" y="7936"/>
                    <a:pt x="647" y="7931"/>
                    <a:pt x="610" y="7931"/>
                  </a:cubicBezTo>
                  <a:cubicBezTo>
                    <a:pt x="162" y="7931"/>
                    <a:pt x="1" y="8624"/>
                    <a:pt x="494" y="8747"/>
                  </a:cubicBezTo>
                  <a:cubicBezTo>
                    <a:pt x="1874" y="9037"/>
                    <a:pt x="3272" y="9135"/>
                    <a:pt x="4674" y="9135"/>
                  </a:cubicBezTo>
                  <a:cubicBezTo>
                    <a:pt x="6016" y="9135"/>
                    <a:pt x="7362" y="9045"/>
                    <a:pt x="8700" y="8947"/>
                  </a:cubicBezTo>
                  <a:cubicBezTo>
                    <a:pt x="8933" y="8914"/>
                    <a:pt x="9133" y="8747"/>
                    <a:pt x="9133" y="8513"/>
                  </a:cubicBezTo>
                  <a:cubicBezTo>
                    <a:pt x="9133" y="5845"/>
                    <a:pt x="9500" y="2676"/>
                    <a:pt x="8233" y="207"/>
                  </a:cubicBezTo>
                  <a:cubicBezTo>
                    <a:pt x="8160" y="62"/>
                    <a:pt x="8038" y="0"/>
                    <a:pt x="791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42"/>
            <p:cNvSpPr/>
            <p:nvPr/>
          </p:nvSpPr>
          <p:spPr>
            <a:xfrm>
              <a:off x="4743923" y="3125803"/>
              <a:ext cx="124111" cy="121381"/>
            </a:xfrm>
            <a:custGeom>
              <a:avLst/>
              <a:gdLst/>
              <a:ahLst/>
              <a:cxnLst/>
              <a:rect l="l" t="t" r="r" b="b"/>
              <a:pathLst>
                <a:path w="5805" h="5676" extrusionOk="0">
                  <a:moveTo>
                    <a:pt x="5150" y="0"/>
                  </a:moveTo>
                  <a:cubicBezTo>
                    <a:pt x="4908" y="0"/>
                    <a:pt x="4643" y="204"/>
                    <a:pt x="4704" y="505"/>
                  </a:cubicBezTo>
                  <a:cubicBezTo>
                    <a:pt x="4971" y="1961"/>
                    <a:pt x="4603" y="3391"/>
                    <a:pt x="4803" y="4841"/>
                  </a:cubicBezTo>
                  <a:lnTo>
                    <a:pt x="534" y="4841"/>
                  </a:lnTo>
                  <a:cubicBezTo>
                    <a:pt x="0" y="4841"/>
                    <a:pt x="0" y="5675"/>
                    <a:pt x="534" y="5675"/>
                  </a:cubicBezTo>
                  <a:lnTo>
                    <a:pt x="5271" y="5675"/>
                  </a:lnTo>
                  <a:cubicBezTo>
                    <a:pt x="5571" y="5675"/>
                    <a:pt x="5771" y="5408"/>
                    <a:pt x="5671" y="5141"/>
                  </a:cubicBezTo>
                  <a:cubicBezTo>
                    <a:pt x="5304" y="3540"/>
                    <a:pt x="5804" y="1906"/>
                    <a:pt x="5504" y="305"/>
                  </a:cubicBezTo>
                  <a:cubicBezTo>
                    <a:pt x="5464" y="91"/>
                    <a:pt x="5312" y="0"/>
                    <a:pt x="515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42"/>
            <p:cNvSpPr/>
            <p:nvPr/>
          </p:nvSpPr>
          <p:spPr>
            <a:xfrm>
              <a:off x="4640508" y="3040198"/>
              <a:ext cx="126249" cy="124931"/>
            </a:xfrm>
            <a:custGeom>
              <a:avLst/>
              <a:gdLst/>
              <a:ahLst/>
              <a:cxnLst/>
              <a:rect l="l" t="t" r="r" b="b"/>
              <a:pathLst>
                <a:path w="5905" h="5842" extrusionOk="0">
                  <a:moveTo>
                    <a:pt x="5251" y="0"/>
                  </a:moveTo>
                  <a:cubicBezTo>
                    <a:pt x="5008" y="0"/>
                    <a:pt x="4744" y="205"/>
                    <a:pt x="4804" y="505"/>
                  </a:cubicBezTo>
                  <a:cubicBezTo>
                    <a:pt x="5018" y="1973"/>
                    <a:pt x="4923" y="3470"/>
                    <a:pt x="5009" y="4943"/>
                  </a:cubicBezTo>
                  <a:lnTo>
                    <a:pt x="5009" y="4943"/>
                  </a:lnTo>
                  <a:cubicBezTo>
                    <a:pt x="3523" y="4953"/>
                    <a:pt x="2015" y="5008"/>
                    <a:pt x="534" y="5008"/>
                  </a:cubicBezTo>
                  <a:cubicBezTo>
                    <a:pt x="0" y="5008"/>
                    <a:pt x="0" y="5842"/>
                    <a:pt x="534" y="5842"/>
                  </a:cubicBezTo>
                  <a:cubicBezTo>
                    <a:pt x="2169" y="5842"/>
                    <a:pt x="3836" y="5775"/>
                    <a:pt x="5471" y="5775"/>
                  </a:cubicBezTo>
                  <a:cubicBezTo>
                    <a:pt x="5671" y="5775"/>
                    <a:pt x="5905" y="5575"/>
                    <a:pt x="5871" y="5342"/>
                  </a:cubicBezTo>
                  <a:cubicBezTo>
                    <a:pt x="5704" y="3674"/>
                    <a:pt x="5838" y="1973"/>
                    <a:pt x="5604" y="305"/>
                  </a:cubicBezTo>
                  <a:cubicBezTo>
                    <a:pt x="5564" y="91"/>
                    <a:pt x="5412" y="0"/>
                    <a:pt x="52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42"/>
            <p:cNvSpPr/>
            <p:nvPr/>
          </p:nvSpPr>
          <p:spPr>
            <a:xfrm>
              <a:off x="4601233" y="3002475"/>
              <a:ext cx="84943" cy="80515"/>
            </a:xfrm>
            <a:custGeom>
              <a:avLst/>
              <a:gdLst/>
              <a:ahLst/>
              <a:cxnLst/>
              <a:rect l="l" t="t" r="r" b="b"/>
              <a:pathLst>
                <a:path w="3973" h="3765" extrusionOk="0">
                  <a:moveTo>
                    <a:pt x="3413" y="1"/>
                  </a:moveTo>
                  <a:cubicBezTo>
                    <a:pt x="3205" y="1"/>
                    <a:pt x="2988" y="134"/>
                    <a:pt x="2972" y="401"/>
                  </a:cubicBezTo>
                  <a:cubicBezTo>
                    <a:pt x="2915" y="1220"/>
                    <a:pt x="3074" y="2038"/>
                    <a:pt x="3083" y="2857"/>
                  </a:cubicBezTo>
                  <a:lnTo>
                    <a:pt x="3083" y="2857"/>
                  </a:lnTo>
                  <a:cubicBezTo>
                    <a:pt x="2505" y="2863"/>
                    <a:pt x="1926" y="2945"/>
                    <a:pt x="1347" y="2945"/>
                  </a:cubicBezTo>
                  <a:cubicBezTo>
                    <a:pt x="1133" y="2945"/>
                    <a:pt x="918" y="2933"/>
                    <a:pt x="703" y="2903"/>
                  </a:cubicBezTo>
                  <a:cubicBezTo>
                    <a:pt x="674" y="2897"/>
                    <a:pt x="645" y="2894"/>
                    <a:pt x="618" y="2894"/>
                  </a:cubicBezTo>
                  <a:cubicBezTo>
                    <a:pt x="178" y="2894"/>
                    <a:pt x="1" y="3609"/>
                    <a:pt x="503" y="3703"/>
                  </a:cubicBezTo>
                  <a:cubicBezTo>
                    <a:pt x="777" y="3749"/>
                    <a:pt x="1049" y="3765"/>
                    <a:pt x="1320" y="3765"/>
                  </a:cubicBezTo>
                  <a:cubicBezTo>
                    <a:pt x="1909" y="3765"/>
                    <a:pt x="2496" y="3691"/>
                    <a:pt x="3101" y="3691"/>
                  </a:cubicBezTo>
                  <a:cubicBezTo>
                    <a:pt x="3235" y="3691"/>
                    <a:pt x="3370" y="3694"/>
                    <a:pt x="3505" y="3703"/>
                  </a:cubicBezTo>
                  <a:cubicBezTo>
                    <a:pt x="3520" y="3705"/>
                    <a:pt x="3535" y="3706"/>
                    <a:pt x="3550" y="3706"/>
                  </a:cubicBezTo>
                  <a:cubicBezTo>
                    <a:pt x="3760" y="3706"/>
                    <a:pt x="3906" y="3490"/>
                    <a:pt x="3906" y="3303"/>
                  </a:cubicBezTo>
                  <a:cubicBezTo>
                    <a:pt x="3972" y="2336"/>
                    <a:pt x="3739" y="1368"/>
                    <a:pt x="3805" y="401"/>
                  </a:cubicBezTo>
                  <a:cubicBezTo>
                    <a:pt x="3822" y="134"/>
                    <a:pt x="3622" y="1"/>
                    <a:pt x="341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42"/>
            <p:cNvSpPr/>
            <p:nvPr/>
          </p:nvSpPr>
          <p:spPr>
            <a:xfrm>
              <a:off x="7507480" y="2883340"/>
              <a:ext cx="876516" cy="832497"/>
            </a:xfrm>
            <a:custGeom>
              <a:avLst/>
              <a:gdLst/>
              <a:ahLst/>
              <a:cxnLst/>
              <a:rect l="l" t="t" r="r" b="b"/>
              <a:pathLst>
                <a:path w="40997" h="38929" extrusionOk="0">
                  <a:moveTo>
                    <a:pt x="40996" y="1"/>
                  </a:moveTo>
                  <a:lnTo>
                    <a:pt x="40996" y="1"/>
                  </a:lnTo>
                  <a:cubicBezTo>
                    <a:pt x="31289" y="3370"/>
                    <a:pt x="20682" y="8040"/>
                    <a:pt x="12476" y="14545"/>
                  </a:cubicBezTo>
                  <a:cubicBezTo>
                    <a:pt x="6705" y="19014"/>
                    <a:pt x="0" y="30189"/>
                    <a:pt x="367" y="37995"/>
                  </a:cubicBezTo>
                  <a:lnTo>
                    <a:pt x="1868" y="38929"/>
                  </a:lnTo>
                  <a:cubicBezTo>
                    <a:pt x="11742" y="37628"/>
                    <a:pt x="23117" y="30923"/>
                    <a:pt x="30355" y="24051"/>
                  </a:cubicBezTo>
                  <a:cubicBezTo>
                    <a:pt x="36159" y="18648"/>
                    <a:pt x="40562" y="8807"/>
                    <a:pt x="40996" y="1"/>
                  </a:cubicBezTo>
                  <a:close/>
                </a:path>
              </a:pathLst>
            </a:custGeom>
            <a:solidFill>
              <a:srgbClr val="2A56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42"/>
            <p:cNvSpPr/>
            <p:nvPr/>
          </p:nvSpPr>
          <p:spPr>
            <a:xfrm>
              <a:off x="7514236" y="2980385"/>
              <a:ext cx="815134" cy="728715"/>
            </a:xfrm>
            <a:custGeom>
              <a:avLst/>
              <a:gdLst/>
              <a:ahLst/>
              <a:cxnLst/>
              <a:rect l="l" t="t" r="r" b="b"/>
              <a:pathLst>
                <a:path w="38126" h="34076" extrusionOk="0">
                  <a:moveTo>
                    <a:pt x="37524" y="0"/>
                  </a:moveTo>
                  <a:cubicBezTo>
                    <a:pt x="37429" y="0"/>
                    <a:pt x="37330" y="39"/>
                    <a:pt x="37244" y="133"/>
                  </a:cubicBezTo>
                  <a:cubicBezTo>
                    <a:pt x="25736" y="12075"/>
                    <a:pt x="11826" y="21415"/>
                    <a:pt x="285" y="33357"/>
                  </a:cubicBezTo>
                  <a:cubicBezTo>
                    <a:pt x="1" y="33666"/>
                    <a:pt x="276" y="34075"/>
                    <a:pt x="600" y="34075"/>
                  </a:cubicBezTo>
                  <a:cubicBezTo>
                    <a:pt x="695" y="34075"/>
                    <a:pt x="794" y="34040"/>
                    <a:pt x="885" y="33957"/>
                  </a:cubicBezTo>
                  <a:cubicBezTo>
                    <a:pt x="12427" y="22015"/>
                    <a:pt x="26336" y="12675"/>
                    <a:pt x="37845" y="700"/>
                  </a:cubicBezTo>
                  <a:cubicBezTo>
                    <a:pt x="38126" y="419"/>
                    <a:pt x="37839" y="0"/>
                    <a:pt x="3752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42"/>
            <p:cNvSpPr/>
            <p:nvPr/>
          </p:nvSpPr>
          <p:spPr>
            <a:xfrm>
              <a:off x="7656520" y="3404813"/>
              <a:ext cx="162638" cy="172641"/>
            </a:xfrm>
            <a:custGeom>
              <a:avLst/>
              <a:gdLst/>
              <a:ahLst/>
              <a:cxnLst/>
              <a:rect l="l" t="t" r="r" b="b"/>
              <a:pathLst>
                <a:path w="7607" h="8073" extrusionOk="0">
                  <a:moveTo>
                    <a:pt x="718" y="0"/>
                  </a:moveTo>
                  <a:cubicBezTo>
                    <a:pt x="509" y="0"/>
                    <a:pt x="301" y="133"/>
                    <a:pt x="301" y="400"/>
                  </a:cubicBezTo>
                  <a:cubicBezTo>
                    <a:pt x="301" y="2769"/>
                    <a:pt x="201" y="5104"/>
                    <a:pt x="34" y="7472"/>
                  </a:cubicBezTo>
                  <a:cubicBezTo>
                    <a:pt x="1" y="7706"/>
                    <a:pt x="234" y="7872"/>
                    <a:pt x="434" y="7906"/>
                  </a:cubicBezTo>
                  <a:cubicBezTo>
                    <a:pt x="2636" y="7972"/>
                    <a:pt x="4838" y="8072"/>
                    <a:pt x="7039" y="8072"/>
                  </a:cubicBezTo>
                  <a:cubicBezTo>
                    <a:pt x="7606" y="8072"/>
                    <a:pt x="7606" y="7239"/>
                    <a:pt x="7039" y="7239"/>
                  </a:cubicBezTo>
                  <a:cubicBezTo>
                    <a:pt x="4991" y="7239"/>
                    <a:pt x="2943" y="7152"/>
                    <a:pt x="895" y="7086"/>
                  </a:cubicBezTo>
                  <a:lnTo>
                    <a:pt x="895" y="7086"/>
                  </a:lnTo>
                  <a:cubicBezTo>
                    <a:pt x="1045" y="4850"/>
                    <a:pt x="1135" y="2640"/>
                    <a:pt x="1135" y="400"/>
                  </a:cubicBezTo>
                  <a:cubicBezTo>
                    <a:pt x="1135" y="133"/>
                    <a:pt x="926" y="0"/>
                    <a:pt x="7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42"/>
            <p:cNvSpPr/>
            <p:nvPr/>
          </p:nvSpPr>
          <p:spPr>
            <a:xfrm>
              <a:off x="7779904" y="3301373"/>
              <a:ext cx="154064" cy="184916"/>
            </a:xfrm>
            <a:custGeom>
              <a:avLst/>
              <a:gdLst/>
              <a:ahLst/>
              <a:cxnLst/>
              <a:rect l="l" t="t" r="r" b="b"/>
              <a:pathLst>
                <a:path w="7206" h="8647" extrusionOk="0">
                  <a:moveTo>
                    <a:pt x="618" y="0"/>
                  </a:moveTo>
                  <a:cubicBezTo>
                    <a:pt x="409" y="0"/>
                    <a:pt x="201" y="134"/>
                    <a:pt x="201" y="401"/>
                  </a:cubicBezTo>
                  <a:cubicBezTo>
                    <a:pt x="234" y="2635"/>
                    <a:pt x="468" y="4870"/>
                    <a:pt x="34" y="7072"/>
                  </a:cubicBezTo>
                  <a:cubicBezTo>
                    <a:pt x="1" y="7372"/>
                    <a:pt x="167" y="7572"/>
                    <a:pt x="434" y="7606"/>
                  </a:cubicBezTo>
                  <a:cubicBezTo>
                    <a:pt x="2465" y="7764"/>
                    <a:pt x="4344" y="8647"/>
                    <a:pt x="6360" y="8647"/>
                  </a:cubicBezTo>
                  <a:cubicBezTo>
                    <a:pt x="6463" y="8647"/>
                    <a:pt x="6567" y="8645"/>
                    <a:pt x="6672" y="8640"/>
                  </a:cubicBezTo>
                  <a:cubicBezTo>
                    <a:pt x="7195" y="8607"/>
                    <a:pt x="7206" y="7805"/>
                    <a:pt x="6703" y="7805"/>
                  </a:cubicBezTo>
                  <a:cubicBezTo>
                    <a:pt x="6693" y="7805"/>
                    <a:pt x="6682" y="7805"/>
                    <a:pt x="6672" y="7806"/>
                  </a:cubicBezTo>
                  <a:cubicBezTo>
                    <a:pt x="6564" y="7811"/>
                    <a:pt x="6456" y="7813"/>
                    <a:pt x="6349" y="7813"/>
                  </a:cubicBezTo>
                  <a:cubicBezTo>
                    <a:pt x="4499" y="7813"/>
                    <a:pt x="2741" y="7095"/>
                    <a:pt x="921" y="6831"/>
                  </a:cubicBezTo>
                  <a:lnTo>
                    <a:pt x="921" y="6831"/>
                  </a:lnTo>
                  <a:cubicBezTo>
                    <a:pt x="1270" y="4687"/>
                    <a:pt x="1066" y="2544"/>
                    <a:pt x="1035" y="401"/>
                  </a:cubicBezTo>
                  <a:cubicBezTo>
                    <a:pt x="1035" y="134"/>
                    <a:pt x="826" y="0"/>
                    <a:pt x="6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42"/>
            <p:cNvSpPr/>
            <p:nvPr/>
          </p:nvSpPr>
          <p:spPr>
            <a:xfrm>
              <a:off x="7827794" y="3163547"/>
              <a:ext cx="203131" cy="195095"/>
            </a:xfrm>
            <a:custGeom>
              <a:avLst/>
              <a:gdLst/>
              <a:ahLst/>
              <a:cxnLst/>
              <a:rect l="l" t="t" r="r" b="b"/>
              <a:pathLst>
                <a:path w="9501" h="9123" extrusionOk="0">
                  <a:moveTo>
                    <a:pt x="1588" y="0"/>
                  </a:moveTo>
                  <a:cubicBezTo>
                    <a:pt x="1463" y="0"/>
                    <a:pt x="1341" y="62"/>
                    <a:pt x="1268" y="207"/>
                  </a:cubicBezTo>
                  <a:cubicBezTo>
                    <a:pt x="1" y="2642"/>
                    <a:pt x="368" y="5845"/>
                    <a:pt x="368" y="8513"/>
                  </a:cubicBezTo>
                  <a:cubicBezTo>
                    <a:pt x="368" y="8747"/>
                    <a:pt x="568" y="8914"/>
                    <a:pt x="801" y="8947"/>
                  </a:cubicBezTo>
                  <a:cubicBezTo>
                    <a:pt x="2106" y="9042"/>
                    <a:pt x="3417" y="9123"/>
                    <a:pt x="4726" y="9123"/>
                  </a:cubicBezTo>
                  <a:cubicBezTo>
                    <a:pt x="6162" y="9123"/>
                    <a:pt x="7594" y="9026"/>
                    <a:pt x="9007" y="8747"/>
                  </a:cubicBezTo>
                  <a:cubicBezTo>
                    <a:pt x="9500" y="8624"/>
                    <a:pt x="9339" y="7931"/>
                    <a:pt x="8891" y="7931"/>
                  </a:cubicBezTo>
                  <a:cubicBezTo>
                    <a:pt x="8853" y="7931"/>
                    <a:pt x="8814" y="7936"/>
                    <a:pt x="8774" y="7946"/>
                  </a:cubicBezTo>
                  <a:cubicBezTo>
                    <a:pt x="7473" y="8213"/>
                    <a:pt x="6138" y="8305"/>
                    <a:pt x="4800" y="8305"/>
                  </a:cubicBezTo>
                  <a:cubicBezTo>
                    <a:pt x="3596" y="8305"/>
                    <a:pt x="2388" y="8231"/>
                    <a:pt x="1199" y="8143"/>
                  </a:cubicBezTo>
                  <a:lnTo>
                    <a:pt x="1199" y="8143"/>
                  </a:lnTo>
                  <a:cubicBezTo>
                    <a:pt x="1166" y="5711"/>
                    <a:pt x="858" y="2799"/>
                    <a:pt x="1969" y="641"/>
                  </a:cubicBezTo>
                  <a:cubicBezTo>
                    <a:pt x="2152" y="297"/>
                    <a:pt x="1863" y="0"/>
                    <a:pt x="158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42"/>
            <p:cNvSpPr/>
            <p:nvPr/>
          </p:nvSpPr>
          <p:spPr>
            <a:xfrm>
              <a:off x="7961162" y="3125803"/>
              <a:ext cx="124111" cy="121381"/>
            </a:xfrm>
            <a:custGeom>
              <a:avLst/>
              <a:gdLst/>
              <a:ahLst/>
              <a:cxnLst/>
              <a:rect l="l" t="t" r="r" b="b"/>
              <a:pathLst>
                <a:path w="5805" h="5676" extrusionOk="0">
                  <a:moveTo>
                    <a:pt x="655" y="0"/>
                  </a:moveTo>
                  <a:cubicBezTo>
                    <a:pt x="493" y="0"/>
                    <a:pt x="341" y="91"/>
                    <a:pt x="301" y="305"/>
                  </a:cubicBezTo>
                  <a:cubicBezTo>
                    <a:pt x="0" y="1906"/>
                    <a:pt x="501" y="3540"/>
                    <a:pt x="101" y="5141"/>
                  </a:cubicBezTo>
                  <a:cubicBezTo>
                    <a:pt x="34" y="5408"/>
                    <a:pt x="234" y="5675"/>
                    <a:pt x="501" y="5675"/>
                  </a:cubicBezTo>
                  <a:lnTo>
                    <a:pt x="5271" y="5675"/>
                  </a:lnTo>
                  <a:cubicBezTo>
                    <a:pt x="5805" y="5675"/>
                    <a:pt x="5805" y="4841"/>
                    <a:pt x="5271" y="4841"/>
                  </a:cubicBezTo>
                  <a:lnTo>
                    <a:pt x="1002" y="4841"/>
                  </a:lnTo>
                  <a:cubicBezTo>
                    <a:pt x="1202" y="3391"/>
                    <a:pt x="834" y="1961"/>
                    <a:pt x="1101" y="505"/>
                  </a:cubicBezTo>
                  <a:cubicBezTo>
                    <a:pt x="1161" y="204"/>
                    <a:pt x="897" y="0"/>
                    <a:pt x="6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42"/>
            <p:cNvSpPr/>
            <p:nvPr/>
          </p:nvSpPr>
          <p:spPr>
            <a:xfrm>
              <a:off x="8062439" y="3040198"/>
              <a:ext cx="126249" cy="124931"/>
            </a:xfrm>
            <a:custGeom>
              <a:avLst/>
              <a:gdLst/>
              <a:ahLst/>
              <a:cxnLst/>
              <a:rect l="l" t="t" r="r" b="b"/>
              <a:pathLst>
                <a:path w="5905" h="5842" extrusionOk="0">
                  <a:moveTo>
                    <a:pt x="654" y="0"/>
                  </a:moveTo>
                  <a:cubicBezTo>
                    <a:pt x="493" y="0"/>
                    <a:pt x="340" y="91"/>
                    <a:pt x="300" y="305"/>
                  </a:cubicBezTo>
                  <a:cubicBezTo>
                    <a:pt x="34" y="1973"/>
                    <a:pt x="167" y="3674"/>
                    <a:pt x="0" y="5342"/>
                  </a:cubicBezTo>
                  <a:cubicBezTo>
                    <a:pt x="0" y="5575"/>
                    <a:pt x="234" y="5775"/>
                    <a:pt x="434" y="5775"/>
                  </a:cubicBezTo>
                  <a:cubicBezTo>
                    <a:pt x="2068" y="5775"/>
                    <a:pt x="3703" y="5842"/>
                    <a:pt x="5371" y="5842"/>
                  </a:cubicBezTo>
                  <a:cubicBezTo>
                    <a:pt x="5904" y="5842"/>
                    <a:pt x="5904" y="5008"/>
                    <a:pt x="5371" y="5008"/>
                  </a:cubicBezTo>
                  <a:cubicBezTo>
                    <a:pt x="3851" y="5008"/>
                    <a:pt x="2359" y="4953"/>
                    <a:pt x="870" y="4943"/>
                  </a:cubicBezTo>
                  <a:lnTo>
                    <a:pt x="870" y="4943"/>
                  </a:lnTo>
                  <a:cubicBezTo>
                    <a:pt x="981" y="3470"/>
                    <a:pt x="887" y="1973"/>
                    <a:pt x="1101" y="505"/>
                  </a:cubicBezTo>
                  <a:cubicBezTo>
                    <a:pt x="1161" y="205"/>
                    <a:pt x="897" y="0"/>
                    <a:pt x="654"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42"/>
            <p:cNvSpPr/>
            <p:nvPr/>
          </p:nvSpPr>
          <p:spPr>
            <a:xfrm>
              <a:off x="4921505" y="1531679"/>
              <a:ext cx="3251385" cy="1971120"/>
            </a:xfrm>
            <a:custGeom>
              <a:avLst/>
              <a:gdLst/>
              <a:ahLst/>
              <a:cxnLst/>
              <a:rect l="l" t="t" r="r" b="b"/>
              <a:pathLst>
                <a:path w="152076" h="92173" extrusionOk="0">
                  <a:moveTo>
                    <a:pt x="95863" y="0"/>
                  </a:moveTo>
                  <a:cubicBezTo>
                    <a:pt x="85379" y="0"/>
                    <a:pt x="74412" y="3119"/>
                    <a:pt x="69850" y="8001"/>
                  </a:cubicBezTo>
                  <a:cubicBezTo>
                    <a:pt x="64720" y="13759"/>
                    <a:pt x="60042" y="19989"/>
                    <a:pt x="53045" y="19989"/>
                  </a:cubicBezTo>
                  <a:cubicBezTo>
                    <a:pt x="51124" y="19989"/>
                    <a:pt x="49028" y="19519"/>
                    <a:pt x="46700" y="18442"/>
                  </a:cubicBezTo>
                  <a:cubicBezTo>
                    <a:pt x="39628" y="15258"/>
                    <a:pt x="35451" y="9798"/>
                    <a:pt x="27953" y="9798"/>
                  </a:cubicBezTo>
                  <a:cubicBezTo>
                    <a:pt x="27281" y="9798"/>
                    <a:pt x="26582" y="9842"/>
                    <a:pt x="25852" y="9935"/>
                  </a:cubicBezTo>
                  <a:cubicBezTo>
                    <a:pt x="14677" y="11870"/>
                    <a:pt x="5004" y="18808"/>
                    <a:pt x="2702" y="30016"/>
                  </a:cubicBezTo>
                  <a:cubicBezTo>
                    <a:pt x="1535" y="35787"/>
                    <a:pt x="767" y="41992"/>
                    <a:pt x="4236" y="46995"/>
                  </a:cubicBezTo>
                  <a:cubicBezTo>
                    <a:pt x="7339" y="51632"/>
                    <a:pt x="12342" y="52399"/>
                    <a:pt x="12743" y="58971"/>
                  </a:cubicBezTo>
                  <a:cubicBezTo>
                    <a:pt x="13510" y="68611"/>
                    <a:pt x="0" y="72847"/>
                    <a:pt x="6571" y="82888"/>
                  </a:cubicBezTo>
                  <a:cubicBezTo>
                    <a:pt x="9858" y="87518"/>
                    <a:pt x="17700" y="92172"/>
                    <a:pt x="37126" y="92172"/>
                  </a:cubicBezTo>
                  <a:cubicBezTo>
                    <a:pt x="40372" y="92172"/>
                    <a:pt x="43942" y="92042"/>
                    <a:pt x="47868" y="91761"/>
                  </a:cubicBezTo>
                  <a:cubicBezTo>
                    <a:pt x="50861" y="91674"/>
                    <a:pt x="53859" y="91641"/>
                    <a:pt x="56853" y="91641"/>
                  </a:cubicBezTo>
                  <a:cubicBezTo>
                    <a:pt x="66626" y="91641"/>
                    <a:pt x="76350" y="91994"/>
                    <a:pt x="85711" y="91994"/>
                  </a:cubicBezTo>
                  <a:cubicBezTo>
                    <a:pt x="97766" y="91994"/>
                    <a:pt x="109217" y="91408"/>
                    <a:pt x="119385" y="88725"/>
                  </a:cubicBezTo>
                  <a:cubicBezTo>
                    <a:pt x="135564" y="84089"/>
                    <a:pt x="152075" y="68210"/>
                    <a:pt x="141268" y="48930"/>
                  </a:cubicBezTo>
                  <a:cubicBezTo>
                    <a:pt x="136231" y="39657"/>
                    <a:pt x="126590" y="43126"/>
                    <a:pt x="119252" y="39290"/>
                  </a:cubicBezTo>
                  <a:cubicBezTo>
                    <a:pt x="109211" y="33886"/>
                    <a:pt x="117717" y="25380"/>
                    <a:pt x="119252" y="18442"/>
                  </a:cubicBezTo>
                  <a:cubicBezTo>
                    <a:pt x="122088" y="5180"/>
                    <a:pt x="109376" y="0"/>
                    <a:pt x="95863" y="0"/>
                  </a:cubicBezTo>
                  <a:close/>
                </a:path>
              </a:pathLst>
            </a:custGeom>
            <a:solidFill>
              <a:srgbClr val="AA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42"/>
            <p:cNvSpPr/>
            <p:nvPr/>
          </p:nvSpPr>
          <p:spPr>
            <a:xfrm>
              <a:off x="4921505" y="2683604"/>
              <a:ext cx="3109464" cy="818960"/>
            </a:xfrm>
            <a:custGeom>
              <a:avLst/>
              <a:gdLst/>
              <a:ahLst/>
              <a:cxnLst/>
              <a:rect l="l" t="t" r="r" b="b"/>
              <a:pathLst>
                <a:path w="145438" h="38296" extrusionOk="0">
                  <a:moveTo>
                    <a:pt x="76521" y="1"/>
                  </a:moveTo>
                  <a:cubicBezTo>
                    <a:pt x="71151" y="34"/>
                    <a:pt x="66247" y="2303"/>
                    <a:pt x="61844" y="5171"/>
                  </a:cubicBezTo>
                  <a:cubicBezTo>
                    <a:pt x="59609" y="6639"/>
                    <a:pt x="57408" y="8173"/>
                    <a:pt x="55273" y="9808"/>
                  </a:cubicBezTo>
                  <a:cubicBezTo>
                    <a:pt x="53505" y="11176"/>
                    <a:pt x="51804" y="12276"/>
                    <a:pt x="49636" y="12910"/>
                  </a:cubicBezTo>
                  <a:cubicBezTo>
                    <a:pt x="48954" y="13105"/>
                    <a:pt x="48354" y="13230"/>
                    <a:pt x="47784" y="13230"/>
                  </a:cubicBezTo>
                  <a:cubicBezTo>
                    <a:pt x="46987" y="13230"/>
                    <a:pt x="46250" y="12985"/>
                    <a:pt x="45433" y="12343"/>
                  </a:cubicBezTo>
                  <a:cubicBezTo>
                    <a:pt x="43598" y="10942"/>
                    <a:pt x="41730" y="9608"/>
                    <a:pt x="39995" y="8073"/>
                  </a:cubicBezTo>
                  <a:cubicBezTo>
                    <a:pt x="36426" y="5004"/>
                    <a:pt x="32790" y="1735"/>
                    <a:pt x="27987" y="902"/>
                  </a:cubicBezTo>
                  <a:cubicBezTo>
                    <a:pt x="26818" y="698"/>
                    <a:pt x="25631" y="600"/>
                    <a:pt x="24439" y="600"/>
                  </a:cubicBezTo>
                  <a:cubicBezTo>
                    <a:pt x="20356" y="600"/>
                    <a:pt x="16216" y="1749"/>
                    <a:pt x="12576" y="3737"/>
                  </a:cubicBezTo>
                  <a:cubicBezTo>
                    <a:pt x="12642" y="4171"/>
                    <a:pt x="12709" y="4604"/>
                    <a:pt x="12743" y="5105"/>
                  </a:cubicBezTo>
                  <a:cubicBezTo>
                    <a:pt x="13510" y="14745"/>
                    <a:pt x="0" y="18981"/>
                    <a:pt x="6538" y="29022"/>
                  </a:cubicBezTo>
                  <a:cubicBezTo>
                    <a:pt x="9859" y="33659"/>
                    <a:pt x="17723" y="38296"/>
                    <a:pt x="37214" y="38296"/>
                  </a:cubicBezTo>
                  <a:cubicBezTo>
                    <a:pt x="40437" y="38296"/>
                    <a:pt x="43977" y="38169"/>
                    <a:pt x="47868" y="37895"/>
                  </a:cubicBezTo>
                  <a:cubicBezTo>
                    <a:pt x="50861" y="37808"/>
                    <a:pt x="53859" y="37775"/>
                    <a:pt x="56853" y="37775"/>
                  </a:cubicBezTo>
                  <a:cubicBezTo>
                    <a:pt x="66625" y="37775"/>
                    <a:pt x="76349" y="38128"/>
                    <a:pt x="85706" y="38128"/>
                  </a:cubicBezTo>
                  <a:cubicBezTo>
                    <a:pt x="97758" y="38128"/>
                    <a:pt x="109200" y="37542"/>
                    <a:pt x="119352" y="34859"/>
                  </a:cubicBezTo>
                  <a:cubicBezTo>
                    <a:pt x="132328" y="31157"/>
                    <a:pt x="145437" y="20282"/>
                    <a:pt x="144703" y="6205"/>
                  </a:cubicBezTo>
                  <a:cubicBezTo>
                    <a:pt x="140274" y="4340"/>
                    <a:pt x="135584" y="3119"/>
                    <a:pt x="130820" y="3119"/>
                  </a:cubicBezTo>
                  <a:cubicBezTo>
                    <a:pt x="129448" y="3119"/>
                    <a:pt x="128070" y="3220"/>
                    <a:pt x="126691" y="3437"/>
                  </a:cubicBezTo>
                  <a:cubicBezTo>
                    <a:pt x="122187" y="4137"/>
                    <a:pt x="117884" y="5638"/>
                    <a:pt x="113948" y="7907"/>
                  </a:cubicBezTo>
                  <a:cubicBezTo>
                    <a:pt x="111980" y="9041"/>
                    <a:pt x="110212" y="10342"/>
                    <a:pt x="108411" y="11709"/>
                  </a:cubicBezTo>
                  <a:cubicBezTo>
                    <a:pt x="107243" y="12610"/>
                    <a:pt x="106009" y="13377"/>
                    <a:pt x="104541" y="13711"/>
                  </a:cubicBezTo>
                  <a:cubicBezTo>
                    <a:pt x="104137" y="13802"/>
                    <a:pt x="103737" y="13844"/>
                    <a:pt x="103344" y="13844"/>
                  </a:cubicBezTo>
                  <a:cubicBezTo>
                    <a:pt x="101304" y="13844"/>
                    <a:pt x="99420" y="12717"/>
                    <a:pt x="97770" y="11542"/>
                  </a:cubicBezTo>
                  <a:cubicBezTo>
                    <a:pt x="95668" y="10041"/>
                    <a:pt x="93667" y="8407"/>
                    <a:pt x="91632" y="6806"/>
                  </a:cubicBezTo>
                  <a:cubicBezTo>
                    <a:pt x="87229" y="3337"/>
                    <a:pt x="82359" y="1"/>
                    <a:pt x="76521" y="1"/>
                  </a:cubicBezTo>
                  <a:close/>
                </a:path>
              </a:pathLst>
            </a:custGeom>
            <a:solidFill>
              <a:srgbClr val="96C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42"/>
            <p:cNvSpPr/>
            <p:nvPr/>
          </p:nvSpPr>
          <p:spPr>
            <a:xfrm>
              <a:off x="5733796" y="2351195"/>
              <a:ext cx="724611" cy="961598"/>
            </a:xfrm>
            <a:custGeom>
              <a:avLst/>
              <a:gdLst/>
              <a:ahLst/>
              <a:cxnLst/>
              <a:rect l="l" t="t" r="r" b="b"/>
              <a:pathLst>
                <a:path w="33892" h="44966" extrusionOk="0">
                  <a:moveTo>
                    <a:pt x="18114" y="0"/>
                  </a:moveTo>
                  <a:cubicBezTo>
                    <a:pt x="15672" y="0"/>
                    <a:pt x="2001" y="17986"/>
                    <a:pt x="4129" y="17986"/>
                  </a:cubicBezTo>
                  <a:cubicBezTo>
                    <a:pt x="4152" y="17986"/>
                    <a:pt x="4177" y="17984"/>
                    <a:pt x="4204" y="17980"/>
                  </a:cubicBezTo>
                  <a:cubicBezTo>
                    <a:pt x="6139" y="18347"/>
                    <a:pt x="9508" y="18013"/>
                    <a:pt x="9441" y="18547"/>
                  </a:cubicBezTo>
                  <a:cubicBezTo>
                    <a:pt x="9574" y="19881"/>
                    <a:pt x="1869" y="24818"/>
                    <a:pt x="2569" y="25986"/>
                  </a:cubicBezTo>
                  <a:cubicBezTo>
                    <a:pt x="2878" y="26189"/>
                    <a:pt x="3522" y="26263"/>
                    <a:pt x="4303" y="26263"/>
                  </a:cubicBezTo>
                  <a:cubicBezTo>
                    <a:pt x="6477" y="26263"/>
                    <a:pt x="9708" y="25685"/>
                    <a:pt x="9708" y="25685"/>
                  </a:cubicBezTo>
                  <a:lnTo>
                    <a:pt x="9708" y="25685"/>
                  </a:lnTo>
                  <a:cubicBezTo>
                    <a:pt x="11075" y="26353"/>
                    <a:pt x="1" y="32090"/>
                    <a:pt x="1702" y="33124"/>
                  </a:cubicBezTo>
                  <a:cubicBezTo>
                    <a:pt x="2383" y="33465"/>
                    <a:pt x="7314" y="33661"/>
                    <a:pt x="13058" y="33661"/>
                  </a:cubicBezTo>
                  <a:cubicBezTo>
                    <a:pt x="13504" y="33661"/>
                    <a:pt x="13956" y="33660"/>
                    <a:pt x="14411" y="33658"/>
                  </a:cubicBezTo>
                  <a:lnTo>
                    <a:pt x="14411" y="44966"/>
                  </a:lnTo>
                  <a:lnTo>
                    <a:pt x="19515" y="44966"/>
                  </a:lnTo>
                  <a:lnTo>
                    <a:pt x="19515" y="33591"/>
                  </a:lnTo>
                  <a:cubicBezTo>
                    <a:pt x="27054" y="33391"/>
                    <a:pt x="33892" y="32891"/>
                    <a:pt x="33158" y="31957"/>
                  </a:cubicBezTo>
                  <a:cubicBezTo>
                    <a:pt x="32191" y="30089"/>
                    <a:pt x="27754" y="27720"/>
                    <a:pt x="25186" y="25218"/>
                  </a:cubicBezTo>
                  <a:cubicBezTo>
                    <a:pt x="25159" y="25165"/>
                    <a:pt x="25236" y="25143"/>
                    <a:pt x="25394" y="25143"/>
                  </a:cubicBezTo>
                  <a:cubicBezTo>
                    <a:pt x="26111" y="25143"/>
                    <a:pt x="28488" y="25599"/>
                    <a:pt x="30229" y="25599"/>
                  </a:cubicBezTo>
                  <a:cubicBezTo>
                    <a:pt x="30966" y="25599"/>
                    <a:pt x="31589" y="25517"/>
                    <a:pt x="31924" y="25285"/>
                  </a:cubicBezTo>
                  <a:cubicBezTo>
                    <a:pt x="33091" y="24118"/>
                    <a:pt x="23184" y="18213"/>
                    <a:pt x="24418" y="17713"/>
                  </a:cubicBezTo>
                  <a:cubicBezTo>
                    <a:pt x="24747" y="17494"/>
                    <a:pt x="25421" y="17453"/>
                    <a:pt x="26222" y="17453"/>
                  </a:cubicBezTo>
                  <a:cubicBezTo>
                    <a:pt x="26713" y="17453"/>
                    <a:pt x="27253" y="17468"/>
                    <a:pt x="27789" y="17468"/>
                  </a:cubicBezTo>
                  <a:cubicBezTo>
                    <a:pt x="28780" y="17468"/>
                    <a:pt x="29763" y="17415"/>
                    <a:pt x="30423" y="17113"/>
                  </a:cubicBezTo>
                  <a:cubicBezTo>
                    <a:pt x="30442" y="17117"/>
                    <a:pt x="30460" y="17119"/>
                    <a:pt x="30476" y="17119"/>
                  </a:cubicBezTo>
                  <a:cubicBezTo>
                    <a:pt x="31887" y="17119"/>
                    <a:pt x="20126" y="0"/>
                    <a:pt x="18114"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42"/>
            <p:cNvSpPr/>
            <p:nvPr/>
          </p:nvSpPr>
          <p:spPr>
            <a:xfrm>
              <a:off x="6959746" y="2351195"/>
              <a:ext cx="724611" cy="961598"/>
            </a:xfrm>
            <a:custGeom>
              <a:avLst/>
              <a:gdLst/>
              <a:ahLst/>
              <a:cxnLst/>
              <a:rect l="l" t="t" r="r" b="b"/>
              <a:pathLst>
                <a:path w="33892" h="44966" extrusionOk="0">
                  <a:moveTo>
                    <a:pt x="18080" y="0"/>
                  </a:moveTo>
                  <a:cubicBezTo>
                    <a:pt x="15672" y="0"/>
                    <a:pt x="2001" y="17986"/>
                    <a:pt x="4096" y="17986"/>
                  </a:cubicBezTo>
                  <a:cubicBezTo>
                    <a:pt x="4119" y="17986"/>
                    <a:pt x="4144" y="17984"/>
                    <a:pt x="4170" y="17980"/>
                  </a:cubicBezTo>
                  <a:cubicBezTo>
                    <a:pt x="6139" y="18347"/>
                    <a:pt x="9474" y="18013"/>
                    <a:pt x="9408" y="18547"/>
                  </a:cubicBezTo>
                  <a:cubicBezTo>
                    <a:pt x="9541" y="19881"/>
                    <a:pt x="1869" y="24818"/>
                    <a:pt x="2536" y="25986"/>
                  </a:cubicBezTo>
                  <a:cubicBezTo>
                    <a:pt x="2845" y="26189"/>
                    <a:pt x="3491" y="26263"/>
                    <a:pt x="4276" y="26263"/>
                  </a:cubicBezTo>
                  <a:cubicBezTo>
                    <a:pt x="6458" y="26263"/>
                    <a:pt x="9708" y="25686"/>
                    <a:pt x="9708" y="25685"/>
                  </a:cubicBezTo>
                  <a:lnTo>
                    <a:pt x="9708" y="25685"/>
                  </a:lnTo>
                  <a:cubicBezTo>
                    <a:pt x="11075" y="26353"/>
                    <a:pt x="1" y="32090"/>
                    <a:pt x="1702" y="33124"/>
                  </a:cubicBezTo>
                  <a:cubicBezTo>
                    <a:pt x="2383" y="33465"/>
                    <a:pt x="7285" y="33661"/>
                    <a:pt x="13051" y="33661"/>
                  </a:cubicBezTo>
                  <a:cubicBezTo>
                    <a:pt x="13500" y="33661"/>
                    <a:pt x="13954" y="33660"/>
                    <a:pt x="14411" y="33658"/>
                  </a:cubicBezTo>
                  <a:lnTo>
                    <a:pt x="14411" y="44966"/>
                  </a:lnTo>
                  <a:lnTo>
                    <a:pt x="19515" y="44966"/>
                  </a:lnTo>
                  <a:lnTo>
                    <a:pt x="19515" y="33591"/>
                  </a:lnTo>
                  <a:cubicBezTo>
                    <a:pt x="27020" y="33391"/>
                    <a:pt x="33892" y="32891"/>
                    <a:pt x="33158" y="31957"/>
                  </a:cubicBezTo>
                  <a:cubicBezTo>
                    <a:pt x="32190" y="30089"/>
                    <a:pt x="27721" y="27720"/>
                    <a:pt x="25185" y="25218"/>
                  </a:cubicBezTo>
                  <a:cubicBezTo>
                    <a:pt x="25154" y="25165"/>
                    <a:pt x="25228" y="25143"/>
                    <a:pt x="25382" y="25143"/>
                  </a:cubicBezTo>
                  <a:cubicBezTo>
                    <a:pt x="26084" y="25143"/>
                    <a:pt x="28459" y="25599"/>
                    <a:pt x="30210" y="25599"/>
                  </a:cubicBezTo>
                  <a:cubicBezTo>
                    <a:pt x="30951" y="25599"/>
                    <a:pt x="31580" y="25517"/>
                    <a:pt x="31924" y="25285"/>
                  </a:cubicBezTo>
                  <a:cubicBezTo>
                    <a:pt x="33091" y="24118"/>
                    <a:pt x="23151" y="18213"/>
                    <a:pt x="24418" y="17713"/>
                  </a:cubicBezTo>
                  <a:cubicBezTo>
                    <a:pt x="24747" y="17494"/>
                    <a:pt x="25421" y="17453"/>
                    <a:pt x="26221" y="17453"/>
                  </a:cubicBezTo>
                  <a:cubicBezTo>
                    <a:pt x="26711" y="17453"/>
                    <a:pt x="27248" y="17468"/>
                    <a:pt x="27783" y="17468"/>
                  </a:cubicBezTo>
                  <a:cubicBezTo>
                    <a:pt x="28768" y="17468"/>
                    <a:pt x="29743" y="17415"/>
                    <a:pt x="30389" y="17113"/>
                  </a:cubicBezTo>
                  <a:cubicBezTo>
                    <a:pt x="30409" y="17117"/>
                    <a:pt x="30427" y="17119"/>
                    <a:pt x="30444" y="17119"/>
                  </a:cubicBezTo>
                  <a:cubicBezTo>
                    <a:pt x="31887" y="17119"/>
                    <a:pt x="20125" y="0"/>
                    <a:pt x="18080" y="0"/>
                  </a:cubicBezTo>
                  <a:close/>
                </a:path>
              </a:pathLst>
            </a:custGeom>
            <a:solidFill>
              <a:srgbClr val="74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42"/>
            <p:cNvSpPr/>
            <p:nvPr/>
          </p:nvSpPr>
          <p:spPr>
            <a:xfrm>
              <a:off x="5179925" y="1900292"/>
              <a:ext cx="571701" cy="325758"/>
            </a:xfrm>
            <a:custGeom>
              <a:avLst/>
              <a:gdLst/>
              <a:ahLst/>
              <a:cxnLst/>
              <a:rect l="l" t="t" r="r" b="b"/>
              <a:pathLst>
                <a:path w="26740" h="15233" extrusionOk="0">
                  <a:moveTo>
                    <a:pt x="16432" y="0"/>
                  </a:moveTo>
                  <a:cubicBezTo>
                    <a:pt x="13028" y="0"/>
                    <a:pt x="11933" y="3987"/>
                    <a:pt x="12097" y="6909"/>
                  </a:cubicBezTo>
                  <a:cubicBezTo>
                    <a:pt x="10958" y="5107"/>
                    <a:pt x="9040" y="2527"/>
                    <a:pt x="6896" y="2527"/>
                  </a:cubicBezTo>
                  <a:cubicBezTo>
                    <a:pt x="6340" y="2527"/>
                    <a:pt x="5769" y="2701"/>
                    <a:pt x="5192" y="3106"/>
                  </a:cubicBezTo>
                  <a:cubicBezTo>
                    <a:pt x="2357" y="5074"/>
                    <a:pt x="4625" y="8009"/>
                    <a:pt x="5893" y="10144"/>
                  </a:cubicBezTo>
                  <a:cubicBezTo>
                    <a:pt x="5385" y="10015"/>
                    <a:pt x="4679" y="9924"/>
                    <a:pt x="3935" y="9924"/>
                  </a:cubicBezTo>
                  <a:cubicBezTo>
                    <a:pt x="2182" y="9924"/>
                    <a:pt x="215" y="10427"/>
                    <a:pt x="122" y="12112"/>
                  </a:cubicBezTo>
                  <a:cubicBezTo>
                    <a:pt x="0" y="14547"/>
                    <a:pt x="3016" y="15233"/>
                    <a:pt x="5041" y="15233"/>
                  </a:cubicBezTo>
                  <a:cubicBezTo>
                    <a:pt x="5235" y="15233"/>
                    <a:pt x="5420" y="15226"/>
                    <a:pt x="5592" y="15215"/>
                  </a:cubicBezTo>
                  <a:cubicBezTo>
                    <a:pt x="6626" y="15159"/>
                    <a:pt x="7990" y="15140"/>
                    <a:pt x="9469" y="15140"/>
                  </a:cubicBezTo>
                  <a:cubicBezTo>
                    <a:pt x="12427" y="15140"/>
                    <a:pt x="15844" y="15215"/>
                    <a:pt x="18001" y="15215"/>
                  </a:cubicBezTo>
                  <a:cubicBezTo>
                    <a:pt x="18122" y="15215"/>
                    <a:pt x="18244" y="15215"/>
                    <a:pt x="18370" y="15215"/>
                  </a:cubicBezTo>
                  <a:cubicBezTo>
                    <a:pt x="21747" y="15215"/>
                    <a:pt x="26740" y="15153"/>
                    <a:pt x="26707" y="11679"/>
                  </a:cubicBezTo>
                  <a:cubicBezTo>
                    <a:pt x="26707" y="8849"/>
                    <a:pt x="25328" y="6437"/>
                    <a:pt x="22583" y="6437"/>
                  </a:cubicBezTo>
                  <a:cubicBezTo>
                    <a:pt x="21606" y="6437"/>
                    <a:pt x="20457" y="6742"/>
                    <a:pt x="19135" y="7442"/>
                  </a:cubicBezTo>
                  <a:cubicBezTo>
                    <a:pt x="19969" y="4640"/>
                    <a:pt x="21103" y="271"/>
                    <a:pt x="16600" y="4"/>
                  </a:cubicBezTo>
                  <a:cubicBezTo>
                    <a:pt x="16544" y="2"/>
                    <a:pt x="16487" y="0"/>
                    <a:pt x="16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42"/>
            <p:cNvSpPr/>
            <p:nvPr/>
          </p:nvSpPr>
          <p:spPr>
            <a:xfrm>
              <a:off x="6615549" y="1806797"/>
              <a:ext cx="571723" cy="325800"/>
            </a:xfrm>
            <a:custGeom>
              <a:avLst/>
              <a:gdLst/>
              <a:ahLst/>
              <a:cxnLst/>
              <a:rect l="l" t="t" r="r" b="b"/>
              <a:pathLst>
                <a:path w="26741" h="15235" extrusionOk="0">
                  <a:moveTo>
                    <a:pt x="16393" y="1"/>
                  </a:moveTo>
                  <a:cubicBezTo>
                    <a:pt x="13020" y="1"/>
                    <a:pt x="11933" y="4000"/>
                    <a:pt x="12097" y="6877"/>
                  </a:cubicBezTo>
                  <a:cubicBezTo>
                    <a:pt x="10960" y="5106"/>
                    <a:pt x="9047" y="2516"/>
                    <a:pt x="6907" y="2516"/>
                  </a:cubicBezTo>
                  <a:cubicBezTo>
                    <a:pt x="6348" y="2516"/>
                    <a:pt x="5773" y="2693"/>
                    <a:pt x="5192" y="3108"/>
                  </a:cubicBezTo>
                  <a:cubicBezTo>
                    <a:pt x="2357" y="5076"/>
                    <a:pt x="4625" y="8012"/>
                    <a:pt x="5893" y="10146"/>
                  </a:cubicBezTo>
                  <a:cubicBezTo>
                    <a:pt x="5385" y="10017"/>
                    <a:pt x="4679" y="9926"/>
                    <a:pt x="3934" y="9926"/>
                  </a:cubicBezTo>
                  <a:cubicBezTo>
                    <a:pt x="2182" y="9926"/>
                    <a:pt x="215" y="10429"/>
                    <a:pt x="122" y="12115"/>
                  </a:cubicBezTo>
                  <a:cubicBezTo>
                    <a:pt x="0" y="14549"/>
                    <a:pt x="3016" y="15235"/>
                    <a:pt x="5066" y="15235"/>
                  </a:cubicBezTo>
                  <a:cubicBezTo>
                    <a:pt x="5263" y="15235"/>
                    <a:pt x="5450" y="15228"/>
                    <a:pt x="5626" y="15217"/>
                  </a:cubicBezTo>
                  <a:cubicBezTo>
                    <a:pt x="6649" y="15161"/>
                    <a:pt x="8005" y="15143"/>
                    <a:pt x="9479" y="15143"/>
                  </a:cubicBezTo>
                  <a:cubicBezTo>
                    <a:pt x="12427" y="15143"/>
                    <a:pt x="15844" y="15217"/>
                    <a:pt x="18001" y="15217"/>
                  </a:cubicBezTo>
                  <a:cubicBezTo>
                    <a:pt x="18122" y="15217"/>
                    <a:pt x="18244" y="15217"/>
                    <a:pt x="18369" y="15217"/>
                  </a:cubicBezTo>
                  <a:cubicBezTo>
                    <a:pt x="21747" y="15217"/>
                    <a:pt x="26741" y="15155"/>
                    <a:pt x="26741" y="11681"/>
                  </a:cubicBezTo>
                  <a:cubicBezTo>
                    <a:pt x="26716" y="8851"/>
                    <a:pt x="25349" y="6439"/>
                    <a:pt x="22598" y="6439"/>
                  </a:cubicBezTo>
                  <a:cubicBezTo>
                    <a:pt x="21619" y="6439"/>
                    <a:pt x="20466" y="6744"/>
                    <a:pt x="19135" y="7445"/>
                  </a:cubicBezTo>
                  <a:cubicBezTo>
                    <a:pt x="19969" y="4643"/>
                    <a:pt x="21103" y="273"/>
                    <a:pt x="16600" y="6"/>
                  </a:cubicBezTo>
                  <a:cubicBezTo>
                    <a:pt x="16530" y="3"/>
                    <a:pt x="16461" y="1"/>
                    <a:pt x="163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42"/>
            <p:cNvSpPr/>
            <p:nvPr/>
          </p:nvSpPr>
          <p:spPr>
            <a:xfrm>
              <a:off x="5979323" y="2028667"/>
              <a:ext cx="424179" cy="241522"/>
            </a:xfrm>
            <a:custGeom>
              <a:avLst/>
              <a:gdLst/>
              <a:ahLst/>
              <a:cxnLst/>
              <a:rect l="l" t="t" r="r" b="b"/>
              <a:pathLst>
                <a:path w="19840" h="11294" extrusionOk="0">
                  <a:moveTo>
                    <a:pt x="12136" y="1"/>
                  </a:moveTo>
                  <a:cubicBezTo>
                    <a:pt x="9664" y="1"/>
                    <a:pt x="8867" y="2954"/>
                    <a:pt x="8965" y="5109"/>
                  </a:cubicBezTo>
                  <a:cubicBezTo>
                    <a:pt x="8141" y="3779"/>
                    <a:pt x="6702" y="1857"/>
                    <a:pt x="5105" y="1857"/>
                  </a:cubicBezTo>
                  <a:cubicBezTo>
                    <a:pt x="4698" y="1857"/>
                    <a:pt x="4281" y="1982"/>
                    <a:pt x="3861" y="2273"/>
                  </a:cubicBezTo>
                  <a:cubicBezTo>
                    <a:pt x="1760" y="3741"/>
                    <a:pt x="3428" y="5943"/>
                    <a:pt x="4362" y="7510"/>
                  </a:cubicBezTo>
                  <a:cubicBezTo>
                    <a:pt x="3990" y="7410"/>
                    <a:pt x="3465" y="7340"/>
                    <a:pt x="2909" y="7340"/>
                  </a:cubicBezTo>
                  <a:cubicBezTo>
                    <a:pt x="1618" y="7340"/>
                    <a:pt x="162" y="7719"/>
                    <a:pt x="92" y="8978"/>
                  </a:cubicBezTo>
                  <a:cubicBezTo>
                    <a:pt x="0" y="10775"/>
                    <a:pt x="2246" y="11293"/>
                    <a:pt x="3754" y="11293"/>
                  </a:cubicBezTo>
                  <a:cubicBezTo>
                    <a:pt x="3898" y="11293"/>
                    <a:pt x="4034" y="11288"/>
                    <a:pt x="4161" y="11280"/>
                  </a:cubicBezTo>
                  <a:cubicBezTo>
                    <a:pt x="4929" y="11235"/>
                    <a:pt x="5937" y="11220"/>
                    <a:pt x="7029" y="11220"/>
                  </a:cubicBezTo>
                  <a:cubicBezTo>
                    <a:pt x="9213" y="11220"/>
                    <a:pt x="11733" y="11280"/>
                    <a:pt x="13335" y="11280"/>
                  </a:cubicBezTo>
                  <a:cubicBezTo>
                    <a:pt x="13452" y="11280"/>
                    <a:pt x="13573" y="11280"/>
                    <a:pt x="13697" y="11280"/>
                  </a:cubicBezTo>
                  <a:cubicBezTo>
                    <a:pt x="16204" y="11280"/>
                    <a:pt x="19839" y="11219"/>
                    <a:pt x="19839" y="8644"/>
                  </a:cubicBezTo>
                  <a:cubicBezTo>
                    <a:pt x="19815" y="6552"/>
                    <a:pt x="18791" y="4768"/>
                    <a:pt x="16754" y="4768"/>
                  </a:cubicBezTo>
                  <a:cubicBezTo>
                    <a:pt x="16031" y="4768"/>
                    <a:pt x="15181" y="4993"/>
                    <a:pt x="14202" y="5509"/>
                  </a:cubicBezTo>
                  <a:cubicBezTo>
                    <a:pt x="14802" y="3441"/>
                    <a:pt x="15636" y="205"/>
                    <a:pt x="12301" y="5"/>
                  </a:cubicBezTo>
                  <a:cubicBezTo>
                    <a:pt x="12245" y="2"/>
                    <a:pt x="12190" y="1"/>
                    <a:pt x="121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42"/>
            <p:cNvSpPr/>
            <p:nvPr/>
          </p:nvSpPr>
          <p:spPr>
            <a:xfrm>
              <a:off x="5739504" y="2366165"/>
              <a:ext cx="57790" cy="44267"/>
            </a:xfrm>
            <a:custGeom>
              <a:avLst/>
              <a:gdLst/>
              <a:ahLst/>
              <a:cxnLst/>
              <a:rect l="l" t="t" r="r" b="b"/>
              <a:pathLst>
                <a:path w="2703" h="2070" extrusionOk="0">
                  <a:moveTo>
                    <a:pt x="1368" y="1"/>
                  </a:moveTo>
                  <a:cubicBezTo>
                    <a:pt x="1" y="1"/>
                    <a:pt x="1" y="2069"/>
                    <a:pt x="1368" y="2069"/>
                  </a:cubicBezTo>
                  <a:cubicBezTo>
                    <a:pt x="2703" y="2069"/>
                    <a:pt x="2703"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42"/>
            <p:cNvSpPr/>
            <p:nvPr/>
          </p:nvSpPr>
          <p:spPr>
            <a:xfrm>
              <a:off x="5792997" y="2303400"/>
              <a:ext cx="57790" cy="44951"/>
            </a:xfrm>
            <a:custGeom>
              <a:avLst/>
              <a:gdLst/>
              <a:ahLst/>
              <a:cxnLst/>
              <a:rect l="l" t="t" r="r" b="b"/>
              <a:pathLst>
                <a:path w="2703" h="2102" extrusionOk="0">
                  <a:moveTo>
                    <a:pt x="1368" y="0"/>
                  </a:moveTo>
                  <a:cubicBezTo>
                    <a:pt x="1" y="0"/>
                    <a:pt x="1"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42"/>
            <p:cNvSpPr/>
            <p:nvPr/>
          </p:nvSpPr>
          <p:spPr>
            <a:xfrm>
              <a:off x="5820107" y="2384000"/>
              <a:ext cx="57063" cy="44246"/>
            </a:xfrm>
            <a:custGeom>
              <a:avLst/>
              <a:gdLst/>
              <a:ahLst/>
              <a:cxnLst/>
              <a:rect l="l" t="t" r="r" b="b"/>
              <a:pathLst>
                <a:path w="2669" h="2069" extrusionOk="0">
                  <a:moveTo>
                    <a:pt x="1334" y="1"/>
                  </a:moveTo>
                  <a:cubicBezTo>
                    <a:pt x="0" y="1"/>
                    <a:pt x="0" y="2069"/>
                    <a:pt x="1334" y="2069"/>
                  </a:cubicBezTo>
                  <a:cubicBezTo>
                    <a:pt x="2669" y="2069"/>
                    <a:pt x="2669" y="1"/>
                    <a:pt x="1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42"/>
            <p:cNvSpPr/>
            <p:nvPr/>
          </p:nvSpPr>
          <p:spPr>
            <a:xfrm>
              <a:off x="6506169" y="2241340"/>
              <a:ext cx="57790" cy="44246"/>
            </a:xfrm>
            <a:custGeom>
              <a:avLst/>
              <a:gdLst/>
              <a:ahLst/>
              <a:cxnLst/>
              <a:rect l="l" t="t" r="r" b="b"/>
              <a:pathLst>
                <a:path w="2703" h="2069" extrusionOk="0">
                  <a:moveTo>
                    <a:pt x="1335" y="0"/>
                  </a:moveTo>
                  <a:cubicBezTo>
                    <a:pt x="1" y="0"/>
                    <a:pt x="1" y="2069"/>
                    <a:pt x="1335" y="2069"/>
                  </a:cubicBezTo>
                  <a:cubicBezTo>
                    <a:pt x="2703" y="2069"/>
                    <a:pt x="2703"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42"/>
            <p:cNvSpPr/>
            <p:nvPr/>
          </p:nvSpPr>
          <p:spPr>
            <a:xfrm>
              <a:off x="6604582" y="2196389"/>
              <a:ext cx="57085" cy="44973"/>
            </a:xfrm>
            <a:custGeom>
              <a:avLst/>
              <a:gdLst/>
              <a:ahLst/>
              <a:cxnLst/>
              <a:rect l="l" t="t" r="r" b="b"/>
              <a:pathLst>
                <a:path w="2670" h="2103" extrusionOk="0">
                  <a:moveTo>
                    <a:pt x="1335" y="1"/>
                  </a:moveTo>
                  <a:cubicBezTo>
                    <a:pt x="1" y="1"/>
                    <a:pt x="1" y="2102"/>
                    <a:pt x="1335" y="2102"/>
                  </a:cubicBezTo>
                  <a:cubicBezTo>
                    <a:pt x="2670" y="2102"/>
                    <a:pt x="2670"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42"/>
            <p:cNvSpPr/>
            <p:nvPr/>
          </p:nvSpPr>
          <p:spPr>
            <a:xfrm>
              <a:off x="6586772" y="2294846"/>
              <a:ext cx="57063" cy="44246"/>
            </a:xfrm>
            <a:custGeom>
              <a:avLst/>
              <a:gdLst/>
              <a:ahLst/>
              <a:cxnLst/>
              <a:rect l="l" t="t" r="r" b="b"/>
              <a:pathLst>
                <a:path w="2669" h="2069" extrusionOk="0">
                  <a:moveTo>
                    <a:pt x="1334" y="0"/>
                  </a:moveTo>
                  <a:cubicBezTo>
                    <a:pt x="0" y="0"/>
                    <a:pt x="0" y="2068"/>
                    <a:pt x="1334" y="2068"/>
                  </a:cubicBezTo>
                  <a:cubicBezTo>
                    <a:pt x="2669" y="2068"/>
                    <a:pt x="2669" y="0"/>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42"/>
            <p:cNvSpPr/>
            <p:nvPr/>
          </p:nvSpPr>
          <p:spPr>
            <a:xfrm>
              <a:off x="7210790" y="1706330"/>
              <a:ext cx="57085" cy="44246"/>
            </a:xfrm>
            <a:custGeom>
              <a:avLst/>
              <a:gdLst/>
              <a:ahLst/>
              <a:cxnLst/>
              <a:rect l="l" t="t" r="r" b="b"/>
              <a:pathLst>
                <a:path w="2670" h="2069" extrusionOk="0">
                  <a:moveTo>
                    <a:pt x="1335" y="0"/>
                  </a:moveTo>
                  <a:cubicBezTo>
                    <a:pt x="1" y="0"/>
                    <a:pt x="1" y="2069"/>
                    <a:pt x="1335" y="2069"/>
                  </a:cubicBezTo>
                  <a:cubicBezTo>
                    <a:pt x="2669" y="2069"/>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42"/>
            <p:cNvSpPr/>
            <p:nvPr/>
          </p:nvSpPr>
          <p:spPr>
            <a:xfrm>
              <a:off x="7237173" y="1777671"/>
              <a:ext cx="57790" cy="44246"/>
            </a:xfrm>
            <a:custGeom>
              <a:avLst/>
              <a:gdLst/>
              <a:ahLst/>
              <a:cxnLst/>
              <a:rect l="l" t="t" r="r" b="b"/>
              <a:pathLst>
                <a:path w="2703" h="2069" extrusionOk="0">
                  <a:moveTo>
                    <a:pt x="1368" y="0"/>
                  </a:moveTo>
                  <a:cubicBezTo>
                    <a:pt x="1" y="0"/>
                    <a:pt x="1" y="2068"/>
                    <a:pt x="1368" y="2068"/>
                  </a:cubicBezTo>
                  <a:cubicBezTo>
                    <a:pt x="2703" y="2068"/>
                    <a:pt x="2703"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42"/>
            <p:cNvSpPr/>
            <p:nvPr/>
          </p:nvSpPr>
          <p:spPr>
            <a:xfrm>
              <a:off x="7745675" y="2562351"/>
              <a:ext cx="57063" cy="44246"/>
            </a:xfrm>
            <a:custGeom>
              <a:avLst/>
              <a:gdLst/>
              <a:ahLst/>
              <a:cxnLst/>
              <a:rect l="l" t="t" r="r" b="b"/>
              <a:pathLst>
                <a:path w="2669" h="2069" extrusionOk="0">
                  <a:moveTo>
                    <a:pt x="1335" y="0"/>
                  </a:moveTo>
                  <a:cubicBezTo>
                    <a:pt x="0" y="0"/>
                    <a:pt x="0"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42"/>
            <p:cNvSpPr/>
            <p:nvPr/>
          </p:nvSpPr>
          <p:spPr>
            <a:xfrm>
              <a:off x="7807720" y="2598021"/>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42"/>
            <p:cNvSpPr/>
            <p:nvPr/>
          </p:nvSpPr>
          <p:spPr>
            <a:xfrm>
              <a:off x="5061993" y="2330516"/>
              <a:ext cx="57790" cy="44246"/>
            </a:xfrm>
            <a:custGeom>
              <a:avLst/>
              <a:gdLst/>
              <a:ahLst/>
              <a:cxnLst/>
              <a:rect l="l" t="t" r="r" b="b"/>
              <a:pathLst>
                <a:path w="2703" h="2069" extrusionOk="0">
                  <a:moveTo>
                    <a:pt x="1368" y="0"/>
                  </a:moveTo>
                  <a:cubicBezTo>
                    <a:pt x="0" y="0"/>
                    <a:pt x="0" y="2068"/>
                    <a:pt x="1368" y="2068"/>
                  </a:cubicBezTo>
                  <a:cubicBezTo>
                    <a:pt x="2702" y="2068"/>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42"/>
            <p:cNvSpPr/>
            <p:nvPr/>
          </p:nvSpPr>
          <p:spPr>
            <a:xfrm>
              <a:off x="5097655" y="2410410"/>
              <a:ext cx="57790" cy="44951"/>
            </a:xfrm>
            <a:custGeom>
              <a:avLst/>
              <a:gdLst/>
              <a:ahLst/>
              <a:cxnLst/>
              <a:rect l="l" t="t" r="r" b="b"/>
              <a:pathLst>
                <a:path w="2703"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42"/>
            <p:cNvSpPr/>
            <p:nvPr/>
          </p:nvSpPr>
          <p:spPr>
            <a:xfrm>
              <a:off x="6444125" y="1813341"/>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42"/>
            <p:cNvSpPr/>
            <p:nvPr/>
          </p:nvSpPr>
          <p:spPr>
            <a:xfrm>
              <a:off x="6898428" y="2687175"/>
              <a:ext cx="57790" cy="44246"/>
            </a:xfrm>
            <a:custGeom>
              <a:avLst/>
              <a:gdLst/>
              <a:ahLst/>
              <a:cxnLst/>
              <a:rect l="l" t="t" r="r" b="b"/>
              <a:pathLst>
                <a:path w="2703" h="2069" extrusionOk="0">
                  <a:moveTo>
                    <a:pt x="1368" y="1"/>
                  </a:moveTo>
                  <a:cubicBezTo>
                    <a:pt x="0" y="1"/>
                    <a:pt x="0" y="2069"/>
                    <a:pt x="1368" y="2069"/>
                  </a:cubicBezTo>
                  <a:cubicBezTo>
                    <a:pt x="2702" y="2069"/>
                    <a:pt x="2702" y="1"/>
                    <a:pt x="13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42"/>
            <p:cNvSpPr/>
            <p:nvPr/>
          </p:nvSpPr>
          <p:spPr>
            <a:xfrm>
              <a:off x="6417036" y="2553070"/>
              <a:ext cx="57769" cy="44951"/>
            </a:xfrm>
            <a:custGeom>
              <a:avLst/>
              <a:gdLst/>
              <a:ahLst/>
              <a:cxnLst/>
              <a:rect l="l" t="t" r="r" b="b"/>
              <a:pathLst>
                <a:path w="2702" h="2102" extrusionOk="0">
                  <a:moveTo>
                    <a:pt x="1368" y="0"/>
                  </a:moveTo>
                  <a:cubicBezTo>
                    <a:pt x="0" y="0"/>
                    <a:pt x="0" y="2102"/>
                    <a:pt x="1368" y="2102"/>
                  </a:cubicBezTo>
                  <a:cubicBezTo>
                    <a:pt x="2702" y="2102"/>
                    <a:pt x="27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42"/>
            <p:cNvSpPr/>
            <p:nvPr/>
          </p:nvSpPr>
          <p:spPr>
            <a:xfrm>
              <a:off x="5445679" y="2580186"/>
              <a:ext cx="57085" cy="44246"/>
            </a:xfrm>
            <a:custGeom>
              <a:avLst/>
              <a:gdLst/>
              <a:ahLst/>
              <a:cxnLst/>
              <a:rect l="l" t="t" r="r" b="b"/>
              <a:pathLst>
                <a:path w="2670" h="2069" extrusionOk="0">
                  <a:moveTo>
                    <a:pt x="1335" y="0"/>
                  </a:moveTo>
                  <a:cubicBezTo>
                    <a:pt x="1" y="0"/>
                    <a:pt x="1" y="2068"/>
                    <a:pt x="1335" y="2068"/>
                  </a:cubicBezTo>
                  <a:cubicBezTo>
                    <a:pt x="2669" y="2068"/>
                    <a:pt x="2669" y="0"/>
                    <a:pt x="1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12" name="Google Shape;8612;p42"/>
            <p:cNvGrpSpPr/>
            <p:nvPr/>
          </p:nvGrpSpPr>
          <p:grpSpPr>
            <a:xfrm>
              <a:off x="5307248" y="2573861"/>
              <a:ext cx="638448" cy="841198"/>
              <a:chOff x="4978547" y="2318369"/>
              <a:chExt cx="822424" cy="1083599"/>
            </a:xfrm>
          </p:grpSpPr>
          <p:sp>
            <p:nvSpPr>
              <p:cNvPr id="8613" name="Google Shape;8613;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8" name="Google Shape;8638;p42"/>
            <p:cNvSpPr/>
            <p:nvPr/>
          </p:nvSpPr>
          <p:spPr>
            <a:xfrm>
              <a:off x="6734380" y="3044561"/>
              <a:ext cx="123405" cy="326741"/>
            </a:xfrm>
            <a:custGeom>
              <a:avLst/>
              <a:gdLst/>
              <a:ahLst/>
              <a:cxnLst/>
              <a:rect l="l" t="t" r="r" b="b"/>
              <a:pathLst>
                <a:path w="5772" h="15279" extrusionOk="0">
                  <a:moveTo>
                    <a:pt x="1" y="1"/>
                  </a:moveTo>
                  <a:lnTo>
                    <a:pt x="1" y="15278"/>
                  </a:lnTo>
                  <a:lnTo>
                    <a:pt x="5772" y="15278"/>
                  </a:lnTo>
                  <a:lnTo>
                    <a:pt x="5772"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42"/>
            <p:cNvSpPr/>
            <p:nvPr/>
          </p:nvSpPr>
          <p:spPr>
            <a:xfrm>
              <a:off x="6387788" y="2287703"/>
              <a:ext cx="822147" cy="811411"/>
            </a:xfrm>
            <a:custGeom>
              <a:avLst/>
              <a:gdLst/>
              <a:ahLst/>
              <a:cxnLst/>
              <a:rect l="l" t="t" r="r" b="b"/>
              <a:pathLst>
                <a:path w="38454" h="37943" extrusionOk="0">
                  <a:moveTo>
                    <a:pt x="20375" y="1"/>
                  </a:moveTo>
                  <a:cubicBezTo>
                    <a:pt x="17652" y="1"/>
                    <a:pt x="2252" y="20290"/>
                    <a:pt x="4617" y="20290"/>
                  </a:cubicBezTo>
                  <a:cubicBezTo>
                    <a:pt x="4644" y="20290"/>
                    <a:pt x="4673" y="20287"/>
                    <a:pt x="4704" y="20282"/>
                  </a:cubicBezTo>
                  <a:cubicBezTo>
                    <a:pt x="6905" y="20682"/>
                    <a:pt x="10675" y="20315"/>
                    <a:pt x="10608" y="20916"/>
                  </a:cubicBezTo>
                  <a:cubicBezTo>
                    <a:pt x="10775" y="22417"/>
                    <a:pt x="2069" y="27954"/>
                    <a:pt x="2869" y="29288"/>
                  </a:cubicBezTo>
                  <a:cubicBezTo>
                    <a:pt x="3224" y="29534"/>
                    <a:pt x="3983" y="29623"/>
                    <a:pt x="4900" y="29623"/>
                  </a:cubicBezTo>
                  <a:cubicBezTo>
                    <a:pt x="7344" y="29623"/>
                    <a:pt x="10908" y="28988"/>
                    <a:pt x="10908" y="28988"/>
                  </a:cubicBezTo>
                  <a:lnTo>
                    <a:pt x="10908" y="28988"/>
                  </a:lnTo>
                  <a:cubicBezTo>
                    <a:pt x="12476" y="29722"/>
                    <a:pt x="0" y="36193"/>
                    <a:pt x="1902" y="37327"/>
                  </a:cubicBezTo>
                  <a:cubicBezTo>
                    <a:pt x="2679" y="37722"/>
                    <a:pt x="8293" y="37942"/>
                    <a:pt x="14837" y="37942"/>
                  </a:cubicBezTo>
                  <a:cubicBezTo>
                    <a:pt x="25427" y="37942"/>
                    <a:pt x="38453" y="37367"/>
                    <a:pt x="37360" y="36026"/>
                  </a:cubicBezTo>
                  <a:cubicBezTo>
                    <a:pt x="36293" y="33925"/>
                    <a:pt x="31256" y="31256"/>
                    <a:pt x="28387" y="28421"/>
                  </a:cubicBezTo>
                  <a:cubicBezTo>
                    <a:pt x="28356" y="28358"/>
                    <a:pt x="28445" y="28332"/>
                    <a:pt x="28626" y="28332"/>
                  </a:cubicBezTo>
                  <a:cubicBezTo>
                    <a:pt x="29446" y="28332"/>
                    <a:pt x="32155" y="28862"/>
                    <a:pt x="34124" y="28862"/>
                  </a:cubicBezTo>
                  <a:cubicBezTo>
                    <a:pt x="34932" y="28862"/>
                    <a:pt x="35615" y="28773"/>
                    <a:pt x="35993" y="28521"/>
                  </a:cubicBezTo>
                  <a:cubicBezTo>
                    <a:pt x="37294" y="27187"/>
                    <a:pt x="26119" y="20515"/>
                    <a:pt x="27520" y="19982"/>
                  </a:cubicBezTo>
                  <a:cubicBezTo>
                    <a:pt x="27908" y="19719"/>
                    <a:pt x="28704" y="19672"/>
                    <a:pt x="29642" y="19672"/>
                  </a:cubicBezTo>
                  <a:cubicBezTo>
                    <a:pt x="30163" y="19672"/>
                    <a:pt x="30729" y="19686"/>
                    <a:pt x="31292" y="19686"/>
                  </a:cubicBezTo>
                  <a:cubicBezTo>
                    <a:pt x="32420" y="19686"/>
                    <a:pt x="33541" y="19629"/>
                    <a:pt x="34292" y="19281"/>
                  </a:cubicBezTo>
                  <a:cubicBezTo>
                    <a:pt x="34315" y="19287"/>
                    <a:pt x="34335" y="19289"/>
                    <a:pt x="34354" y="19289"/>
                  </a:cubicBezTo>
                  <a:cubicBezTo>
                    <a:pt x="35945" y="19289"/>
                    <a:pt x="22689" y="1"/>
                    <a:pt x="20382" y="1"/>
                  </a:cubicBezTo>
                  <a:cubicBezTo>
                    <a:pt x="20379" y="1"/>
                    <a:pt x="20377" y="1"/>
                    <a:pt x="20375" y="1"/>
                  </a:cubicBezTo>
                  <a:close/>
                </a:path>
              </a:pathLst>
            </a:custGeom>
            <a:solidFill>
              <a:srgbClr val="2A5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42"/>
            <p:cNvSpPr/>
            <p:nvPr/>
          </p:nvSpPr>
          <p:spPr>
            <a:xfrm>
              <a:off x="6554788" y="2644041"/>
              <a:ext cx="47571" cy="38514"/>
            </a:xfrm>
            <a:custGeom>
              <a:avLst/>
              <a:gdLst/>
              <a:ahLst/>
              <a:cxnLst/>
              <a:rect l="l" t="t" r="r" b="b"/>
              <a:pathLst>
                <a:path w="2225" h="1801" extrusionOk="0">
                  <a:moveTo>
                    <a:pt x="1453" y="0"/>
                  </a:moveTo>
                  <a:cubicBezTo>
                    <a:pt x="1333" y="0"/>
                    <a:pt x="1209" y="44"/>
                    <a:pt x="1096" y="150"/>
                  </a:cubicBezTo>
                  <a:lnTo>
                    <a:pt x="362" y="917"/>
                  </a:lnTo>
                  <a:cubicBezTo>
                    <a:pt x="0" y="1279"/>
                    <a:pt x="359" y="1800"/>
                    <a:pt x="756" y="1800"/>
                  </a:cubicBezTo>
                  <a:cubicBezTo>
                    <a:pt x="872" y="1800"/>
                    <a:pt x="990" y="1756"/>
                    <a:pt x="1096" y="1651"/>
                  </a:cubicBezTo>
                  <a:lnTo>
                    <a:pt x="1863" y="884"/>
                  </a:lnTo>
                  <a:cubicBezTo>
                    <a:pt x="2225" y="522"/>
                    <a:pt x="1866" y="0"/>
                    <a:pt x="14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42"/>
            <p:cNvSpPr/>
            <p:nvPr/>
          </p:nvSpPr>
          <p:spPr>
            <a:xfrm>
              <a:off x="6687429" y="2638332"/>
              <a:ext cx="56700" cy="47795"/>
            </a:xfrm>
            <a:custGeom>
              <a:avLst/>
              <a:gdLst/>
              <a:ahLst/>
              <a:cxnLst/>
              <a:rect l="l" t="t" r="r" b="b"/>
              <a:pathLst>
                <a:path w="2652" h="2235" extrusionOk="0">
                  <a:moveTo>
                    <a:pt x="758" y="1"/>
                  </a:moveTo>
                  <a:cubicBezTo>
                    <a:pt x="360" y="1"/>
                    <a:pt x="0" y="529"/>
                    <a:pt x="362" y="917"/>
                  </a:cubicBezTo>
                  <a:lnTo>
                    <a:pt x="1530" y="2085"/>
                  </a:lnTo>
                  <a:cubicBezTo>
                    <a:pt x="1635" y="2190"/>
                    <a:pt x="1756" y="2234"/>
                    <a:pt x="1874" y="2234"/>
                  </a:cubicBezTo>
                  <a:cubicBezTo>
                    <a:pt x="2278" y="2234"/>
                    <a:pt x="2651" y="1712"/>
                    <a:pt x="2264" y="1351"/>
                  </a:cubicBezTo>
                  <a:lnTo>
                    <a:pt x="1096" y="150"/>
                  </a:lnTo>
                  <a:cubicBezTo>
                    <a:pt x="991" y="45"/>
                    <a:pt x="873" y="1"/>
                    <a:pt x="75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42"/>
            <p:cNvSpPr/>
            <p:nvPr/>
          </p:nvSpPr>
          <p:spPr>
            <a:xfrm>
              <a:off x="6642510" y="2541650"/>
              <a:ext cx="56743" cy="47453"/>
            </a:xfrm>
            <a:custGeom>
              <a:avLst/>
              <a:gdLst/>
              <a:ahLst/>
              <a:cxnLst/>
              <a:rect l="l" t="t" r="r" b="b"/>
              <a:pathLst>
                <a:path w="2654" h="2219" extrusionOk="0">
                  <a:moveTo>
                    <a:pt x="1903" y="0"/>
                  </a:moveTo>
                  <a:cubicBezTo>
                    <a:pt x="1778" y="0"/>
                    <a:pt x="1647" y="50"/>
                    <a:pt x="1529" y="168"/>
                  </a:cubicBezTo>
                  <a:lnTo>
                    <a:pt x="362" y="1335"/>
                  </a:lnTo>
                  <a:cubicBezTo>
                    <a:pt x="0" y="1697"/>
                    <a:pt x="359" y="2218"/>
                    <a:pt x="756" y="2218"/>
                  </a:cubicBezTo>
                  <a:cubicBezTo>
                    <a:pt x="871" y="2218"/>
                    <a:pt x="990" y="2174"/>
                    <a:pt x="1096" y="2069"/>
                  </a:cubicBezTo>
                  <a:lnTo>
                    <a:pt x="2297" y="901"/>
                  </a:lnTo>
                  <a:cubicBezTo>
                    <a:pt x="2653" y="519"/>
                    <a:pt x="2309" y="0"/>
                    <a:pt x="19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42"/>
            <p:cNvSpPr/>
            <p:nvPr/>
          </p:nvSpPr>
          <p:spPr>
            <a:xfrm>
              <a:off x="6788001" y="2564853"/>
              <a:ext cx="54690" cy="45657"/>
            </a:xfrm>
            <a:custGeom>
              <a:avLst/>
              <a:gdLst/>
              <a:ahLst/>
              <a:cxnLst/>
              <a:rect l="l" t="t" r="r" b="b"/>
              <a:pathLst>
                <a:path w="2558" h="2135" extrusionOk="0">
                  <a:moveTo>
                    <a:pt x="756" y="0"/>
                  </a:moveTo>
                  <a:cubicBezTo>
                    <a:pt x="359" y="0"/>
                    <a:pt x="0" y="522"/>
                    <a:pt x="362" y="884"/>
                  </a:cubicBezTo>
                  <a:lnTo>
                    <a:pt x="1462" y="1985"/>
                  </a:lnTo>
                  <a:cubicBezTo>
                    <a:pt x="1568" y="2090"/>
                    <a:pt x="1687" y="2134"/>
                    <a:pt x="1802" y="2134"/>
                  </a:cubicBezTo>
                  <a:cubicBezTo>
                    <a:pt x="2199" y="2134"/>
                    <a:pt x="2558" y="1612"/>
                    <a:pt x="2196" y="1251"/>
                  </a:cubicBezTo>
                  <a:cubicBezTo>
                    <a:pt x="1829" y="884"/>
                    <a:pt x="1462" y="517"/>
                    <a:pt x="1096" y="150"/>
                  </a:cubicBezTo>
                  <a:cubicBezTo>
                    <a:pt x="990" y="45"/>
                    <a:pt x="871"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42"/>
            <p:cNvSpPr/>
            <p:nvPr/>
          </p:nvSpPr>
          <p:spPr>
            <a:xfrm>
              <a:off x="6739489" y="2455704"/>
              <a:ext cx="53129" cy="43518"/>
            </a:xfrm>
            <a:custGeom>
              <a:avLst/>
              <a:gdLst/>
              <a:ahLst/>
              <a:cxnLst/>
              <a:rect l="l" t="t" r="r" b="b"/>
              <a:pathLst>
                <a:path w="2485" h="2035" extrusionOk="0">
                  <a:moveTo>
                    <a:pt x="1720" y="1"/>
                  </a:moveTo>
                  <a:cubicBezTo>
                    <a:pt x="1601" y="1"/>
                    <a:pt x="1476" y="45"/>
                    <a:pt x="1363" y="150"/>
                  </a:cubicBezTo>
                  <a:cubicBezTo>
                    <a:pt x="1030" y="484"/>
                    <a:pt x="696" y="817"/>
                    <a:pt x="362" y="1151"/>
                  </a:cubicBezTo>
                  <a:cubicBezTo>
                    <a:pt x="1" y="1513"/>
                    <a:pt x="359" y="2034"/>
                    <a:pt x="756" y="2034"/>
                  </a:cubicBezTo>
                  <a:cubicBezTo>
                    <a:pt x="872" y="2034"/>
                    <a:pt x="991" y="1990"/>
                    <a:pt x="1096" y="1885"/>
                  </a:cubicBezTo>
                  <a:cubicBezTo>
                    <a:pt x="1430" y="1551"/>
                    <a:pt x="1763" y="1218"/>
                    <a:pt x="2097" y="884"/>
                  </a:cubicBezTo>
                  <a:cubicBezTo>
                    <a:pt x="2484" y="523"/>
                    <a:pt x="2132" y="1"/>
                    <a:pt x="1720"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42"/>
            <p:cNvSpPr/>
            <p:nvPr/>
          </p:nvSpPr>
          <p:spPr>
            <a:xfrm>
              <a:off x="6785734" y="2360476"/>
              <a:ext cx="60655" cy="22133"/>
            </a:xfrm>
            <a:custGeom>
              <a:avLst/>
              <a:gdLst/>
              <a:ahLst/>
              <a:cxnLst/>
              <a:rect l="l" t="t" r="r" b="b"/>
              <a:pathLst>
                <a:path w="2837" h="1035" extrusionOk="0">
                  <a:moveTo>
                    <a:pt x="668" y="0"/>
                  </a:moveTo>
                  <a:cubicBezTo>
                    <a:pt x="1" y="0"/>
                    <a:pt x="1" y="1034"/>
                    <a:pt x="668"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42"/>
            <p:cNvSpPr/>
            <p:nvPr/>
          </p:nvSpPr>
          <p:spPr>
            <a:xfrm>
              <a:off x="6847180" y="2457136"/>
              <a:ext cx="51141" cy="42086"/>
            </a:xfrm>
            <a:custGeom>
              <a:avLst/>
              <a:gdLst/>
              <a:ahLst/>
              <a:cxnLst/>
              <a:rect l="l" t="t" r="r" b="b"/>
              <a:pathLst>
                <a:path w="2392" h="1968" extrusionOk="0">
                  <a:moveTo>
                    <a:pt x="1636" y="0"/>
                  </a:moveTo>
                  <a:cubicBezTo>
                    <a:pt x="1521" y="0"/>
                    <a:pt x="1402" y="45"/>
                    <a:pt x="1296" y="150"/>
                  </a:cubicBezTo>
                  <a:lnTo>
                    <a:pt x="362" y="1084"/>
                  </a:lnTo>
                  <a:cubicBezTo>
                    <a:pt x="1" y="1446"/>
                    <a:pt x="359" y="1967"/>
                    <a:pt x="756" y="1967"/>
                  </a:cubicBezTo>
                  <a:cubicBezTo>
                    <a:pt x="872" y="1967"/>
                    <a:pt x="991" y="1923"/>
                    <a:pt x="1096" y="1818"/>
                  </a:cubicBezTo>
                  <a:lnTo>
                    <a:pt x="2030" y="884"/>
                  </a:lnTo>
                  <a:cubicBezTo>
                    <a:pt x="2392" y="522"/>
                    <a:pt x="2033" y="0"/>
                    <a:pt x="163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42"/>
            <p:cNvSpPr/>
            <p:nvPr/>
          </p:nvSpPr>
          <p:spPr>
            <a:xfrm>
              <a:off x="6924213" y="2536325"/>
              <a:ext cx="58282" cy="49207"/>
            </a:xfrm>
            <a:custGeom>
              <a:avLst/>
              <a:gdLst/>
              <a:ahLst/>
              <a:cxnLst/>
              <a:rect l="l" t="t" r="r" b="b"/>
              <a:pathLst>
                <a:path w="2726" h="2301" extrusionOk="0">
                  <a:moveTo>
                    <a:pt x="756" y="0"/>
                  </a:moveTo>
                  <a:cubicBezTo>
                    <a:pt x="359" y="0"/>
                    <a:pt x="0" y="522"/>
                    <a:pt x="362" y="884"/>
                  </a:cubicBezTo>
                  <a:lnTo>
                    <a:pt x="1629" y="2151"/>
                  </a:lnTo>
                  <a:cubicBezTo>
                    <a:pt x="1735" y="2256"/>
                    <a:pt x="1854" y="2301"/>
                    <a:pt x="1969" y="2301"/>
                  </a:cubicBezTo>
                  <a:cubicBezTo>
                    <a:pt x="2366" y="2301"/>
                    <a:pt x="2725" y="1779"/>
                    <a:pt x="2363" y="1417"/>
                  </a:cubicBezTo>
                  <a:lnTo>
                    <a:pt x="1096" y="150"/>
                  </a:lnTo>
                  <a:cubicBezTo>
                    <a:pt x="990"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42"/>
            <p:cNvSpPr/>
            <p:nvPr/>
          </p:nvSpPr>
          <p:spPr>
            <a:xfrm>
              <a:off x="6863044" y="2638332"/>
              <a:ext cx="56700" cy="47795"/>
            </a:xfrm>
            <a:custGeom>
              <a:avLst/>
              <a:gdLst/>
              <a:ahLst/>
              <a:cxnLst/>
              <a:rect l="l" t="t" r="r" b="b"/>
              <a:pathLst>
                <a:path w="2652" h="2235" extrusionOk="0">
                  <a:moveTo>
                    <a:pt x="1893" y="1"/>
                  </a:moveTo>
                  <a:cubicBezTo>
                    <a:pt x="1778" y="1"/>
                    <a:pt x="1660" y="45"/>
                    <a:pt x="1555" y="150"/>
                  </a:cubicBezTo>
                  <a:lnTo>
                    <a:pt x="388" y="1351"/>
                  </a:lnTo>
                  <a:cubicBezTo>
                    <a:pt x="0" y="1712"/>
                    <a:pt x="373" y="2234"/>
                    <a:pt x="778" y="2234"/>
                  </a:cubicBezTo>
                  <a:cubicBezTo>
                    <a:pt x="895" y="2234"/>
                    <a:pt x="1016" y="2190"/>
                    <a:pt x="1121" y="2085"/>
                  </a:cubicBezTo>
                  <a:lnTo>
                    <a:pt x="2289" y="917"/>
                  </a:lnTo>
                  <a:cubicBezTo>
                    <a:pt x="2651" y="529"/>
                    <a:pt x="2291" y="1"/>
                    <a:pt x="189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42"/>
            <p:cNvSpPr/>
            <p:nvPr/>
          </p:nvSpPr>
          <p:spPr>
            <a:xfrm>
              <a:off x="7026345" y="2627618"/>
              <a:ext cx="46010" cy="37082"/>
            </a:xfrm>
            <a:custGeom>
              <a:avLst/>
              <a:gdLst/>
              <a:ahLst/>
              <a:cxnLst/>
              <a:rect l="l" t="t" r="r" b="b"/>
              <a:pathLst>
                <a:path w="2152" h="1734" extrusionOk="0">
                  <a:moveTo>
                    <a:pt x="778" y="1"/>
                  </a:moveTo>
                  <a:cubicBezTo>
                    <a:pt x="374" y="1"/>
                    <a:pt x="1" y="523"/>
                    <a:pt x="388" y="884"/>
                  </a:cubicBezTo>
                  <a:lnTo>
                    <a:pt x="1055" y="1585"/>
                  </a:lnTo>
                  <a:cubicBezTo>
                    <a:pt x="1160" y="1690"/>
                    <a:pt x="1279" y="1734"/>
                    <a:pt x="1394" y="1734"/>
                  </a:cubicBezTo>
                  <a:cubicBezTo>
                    <a:pt x="1792" y="1734"/>
                    <a:pt x="2151" y="1206"/>
                    <a:pt x="1789" y="818"/>
                  </a:cubicBezTo>
                  <a:lnTo>
                    <a:pt x="1122" y="150"/>
                  </a:lnTo>
                  <a:cubicBezTo>
                    <a:pt x="1017" y="45"/>
                    <a:pt x="896" y="1"/>
                    <a:pt x="77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42"/>
            <p:cNvSpPr/>
            <p:nvPr/>
          </p:nvSpPr>
          <p:spPr>
            <a:xfrm>
              <a:off x="6685462" y="2728213"/>
              <a:ext cx="62216" cy="52778"/>
            </a:xfrm>
            <a:custGeom>
              <a:avLst/>
              <a:gdLst/>
              <a:ahLst/>
              <a:cxnLst/>
              <a:rect l="l" t="t" r="r" b="b"/>
              <a:pathLst>
                <a:path w="2910" h="2468" extrusionOk="0">
                  <a:moveTo>
                    <a:pt x="2146" y="0"/>
                  </a:moveTo>
                  <a:cubicBezTo>
                    <a:pt x="2026" y="0"/>
                    <a:pt x="1901" y="44"/>
                    <a:pt x="1789" y="150"/>
                  </a:cubicBezTo>
                  <a:lnTo>
                    <a:pt x="388" y="1584"/>
                  </a:lnTo>
                  <a:cubicBezTo>
                    <a:pt x="0" y="1946"/>
                    <a:pt x="353" y="2468"/>
                    <a:pt x="764" y="2468"/>
                  </a:cubicBezTo>
                  <a:cubicBezTo>
                    <a:pt x="884" y="2468"/>
                    <a:pt x="1009" y="2423"/>
                    <a:pt x="1121" y="2318"/>
                  </a:cubicBezTo>
                  <a:lnTo>
                    <a:pt x="2522" y="884"/>
                  </a:lnTo>
                  <a:cubicBezTo>
                    <a:pt x="2910" y="522"/>
                    <a:pt x="2557" y="0"/>
                    <a:pt x="214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42"/>
            <p:cNvSpPr/>
            <p:nvPr/>
          </p:nvSpPr>
          <p:spPr>
            <a:xfrm>
              <a:off x="6837966" y="2726481"/>
              <a:ext cx="55225" cy="45935"/>
            </a:xfrm>
            <a:custGeom>
              <a:avLst/>
              <a:gdLst/>
              <a:ahLst/>
              <a:cxnLst/>
              <a:rect l="l" t="t" r="r" b="b"/>
              <a:pathLst>
                <a:path w="2583" h="2148" extrusionOk="0">
                  <a:moveTo>
                    <a:pt x="762" y="1"/>
                  </a:moveTo>
                  <a:cubicBezTo>
                    <a:pt x="352" y="1"/>
                    <a:pt x="0" y="538"/>
                    <a:pt x="360" y="898"/>
                  </a:cubicBezTo>
                  <a:lnTo>
                    <a:pt x="1460" y="1999"/>
                  </a:lnTo>
                  <a:cubicBezTo>
                    <a:pt x="1565" y="2104"/>
                    <a:pt x="1685" y="2148"/>
                    <a:pt x="1803" y="2148"/>
                  </a:cubicBezTo>
                  <a:cubicBezTo>
                    <a:pt x="2208" y="2148"/>
                    <a:pt x="2582" y="1620"/>
                    <a:pt x="2194" y="1232"/>
                  </a:cubicBezTo>
                  <a:cubicBezTo>
                    <a:pt x="1827" y="898"/>
                    <a:pt x="1460" y="531"/>
                    <a:pt x="1127" y="164"/>
                  </a:cubicBezTo>
                  <a:cubicBezTo>
                    <a:pt x="1012" y="49"/>
                    <a:pt x="884" y="1"/>
                    <a:pt x="762"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42"/>
            <p:cNvSpPr/>
            <p:nvPr/>
          </p:nvSpPr>
          <p:spPr>
            <a:xfrm>
              <a:off x="6559876" y="2823419"/>
              <a:ext cx="49623" cy="40332"/>
            </a:xfrm>
            <a:custGeom>
              <a:avLst/>
              <a:gdLst/>
              <a:ahLst/>
              <a:cxnLst/>
              <a:rect l="l" t="t" r="r" b="b"/>
              <a:pathLst>
                <a:path w="2321" h="1886" extrusionOk="0">
                  <a:moveTo>
                    <a:pt x="751" y="0"/>
                  </a:moveTo>
                  <a:cubicBezTo>
                    <a:pt x="345" y="0"/>
                    <a:pt x="0" y="519"/>
                    <a:pt x="357" y="902"/>
                  </a:cubicBezTo>
                  <a:lnTo>
                    <a:pt x="1225" y="1735"/>
                  </a:lnTo>
                  <a:cubicBezTo>
                    <a:pt x="1330" y="1841"/>
                    <a:pt x="1449" y="1885"/>
                    <a:pt x="1565" y="1885"/>
                  </a:cubicBezTo>
                  <a:cubicBezTo>
                    <a:pt x="1962" y="1885"/>
                    <a:pt x="2320" y="1363"/>
                    <a:pt x="1959" y="1002"/>
                  </a:cubicBezTo>
                  <a:lnTo>
                    <a:pt x="1125" y="168"/>
                  </a:lnTo>
                  <a:cubicBezTo>
                    <a:pt x="1007" y="50"/>
                    <a:pt x="876" y="0"/>
                    <a:pt x="75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42"/>
            <p:cNvSpPr/>
            <p:nvPr/>
          </p:nvSpPr>
          <p:spPr>
            <a:xfrm>
              <a:off x="6728842" y="2819847"/>
              <a:ext cx="47442" cy="38472"/>
            </a:xfrm>
            <a:custGeom>
              <a:avLst/>
              <a:gdLst/>
              <a:ahLst/>
              <a:cxnLst/>
              <a:rect l="l" t="t" r="r" b="b"/>
              <a:pathLst>
                <a:path w="2219" h="1799" extrusionOk="0">
                  <a:moveTo>
                    <a:pt x="1483" y="1"/>
                  </a:moveTo>
                  <a:cubicBezTo>
                    <a:pt x="1362" y="1"/>
                    <a:pt x="1237" y="50"/>
                    <a:pt x="1127" y="168"/>
                  </a:cubicBezTo>
                  <a:lnTo>
                    <a:pt x="360" y="902"/>
                  </a:lnTo>
                  <a:cubicBezTo>
                    <a:pt x="1" y="1261"/>
                    <a:pt x="353" y="1799"/>
                    <a:pt x="747" y="1799"/>
                  </a:cubicBezTo>
                  <a:cubicBezTo>
                    <a:pt x="865" y="1799"/>
                    <a:pt x="986" y="1751"/>
                    <a:pt x="1094" y="1636"/>
                  </a:cubicBezTo>
                  <a:lnTo>
                    <a:pt x="1861" y="902"/>
                  </a:lnTo>
                  <a:cubicBezTo>
                    <a:pt x="2218" y="519"/>
                    <a:pt x="1874" y="1"/>
                    <a:pt x="148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42"/>
            <p:cNvSpPr/>
            <p:nvPr/>
          </p:nvSpPr>
          <p:spPr>
            <a:xfrm>
              <a:off x="6864177" y="2824146"/>
              <a:ext cx="22150" cy="44780"/>
            </a:xfrm>
            <a:custGeom>
              <a:avLst/>
              <a:gdLst/>
              <a:ahLst/>
              <a:cxnLst/>
              <a:rect l="l" t="t" r="r" b="b"/>
              <a:pathLst>
                <a:path w="1036" h="2094" extrusionOk="0">
                  <a:moveTo>
                    <a:pt x="518" y="0"/>
                  </a:moveTo>
                  <a:cubicBezTo>
                    <a:pt x="259" y="0"/>
                    <a:pt x="1" y="167"/>
                    <a:pt x="1" y="501"/>
                  </a:cubicBezTo>
                  <a:lnTo>
                    <a:pt x="1" y="1568"/>
                  </a:lnTo>
                  <a:cubicBezTo>
                    <a:pt x="1" y="1918"/>
                    <a:pt x="259" y="2093"/>
                    <a:pt x="518" y="2093"/>
                  </a:cubicBezTo>
                  <a:cubicBezTo>
                    <a:pt x="777" y="2093"/>
                    <a:pt x="1035" y="1918"/>
                    <a:pt x="1035" y="1568"/>
                  </a:cubicBezTo>
                  <a:lnTo>
                    <a:pt x="1035" y="501"/>
                  </a:lnTo>
                  <a:cubicBezTo>
                    <a:pt x="1035" y="167"/>
                    <a:pt x="777"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42"/>
            <p:cNvSpPr/>
            <p:nvPr/>
          </p:nvSpPr>
          <p:spPr>
            <a:xfrm>
              <a:off x="6979843" y="2800259"/>
              <a:ext cx="49709" cy="39947"/>
            </a:xfrm>
            <a:custGeom>
              <a:avLst/>
              <a:gdLst/>
              <a:ahLst/>
              <a:cxnLst/>
              <a:rect l="l" t="t" r="r" b="b"/>
              <a:pathLst>
                <a:path w="2325" h="1868" extrusionOk="0">
                  <a:moveTo>
                    <a:pt x="1553" y="0"/>
                  </a:moveTo>
                  <a:cubicBezTo>
                    <a:pt x="1433" y="0"/>
                    <a:pt x="1309" y="45"/>
                    <a:pt x="1196" y="150"/>
                  </a:cubicBezTo>
                  <a:lnTo>
                    <a:pt x="362" y="984"/>
                  </a:lnTo>
                  <a:cubicBezTo>
                    <a:pt x="0" y="1345"/>
                    <a:pt x="359" y="1867"/>
                    <a:pt x="756" y="1867"/>
                  </a:cubicBezTo>
                  <a:cubicBezTo>
                    <a:pt x="871" y="1867"/>
                    <a:pt x="990" y="1823"/>
                    <a:pt x="1096" y="1718"/>
                  </a:cubicBezTo>
                  <a:lnTo>
                    <a:pt x="1963" y="884"/>
                  </a:lnTo>
                  <a:cubicBezTo>
                    <a:pt x="2325" y="522"/>
                    <a:pt x="1966" y="0"/>
                    <a:pt x="155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42"/>
            <p:cNvSpPr/>
            <p:nvPr/>
          </p:nvSpPr>
          <p:spPr>
            <a:xfrm>
              <a:off x="6649629" y="2932931"/>
              <a:ext cx="51141" cy="42086"/>
            </a:xfrm>
            <a:custGeom>
              <a:avLst/>
              <a:gdLst/>
              <a:ahLst/>
              <a:cxnLst/>
              <a:rect l="l" t="t" r="r" b="b"/>
              <a:pathLst>
                <a:path w="2392" h="1968" extrusionOk="0">
                  <a:moveTo>
                    <a:pt x="756" y="1"/>
                  </a:moveTo>
                  <a:cubicBezTo>
                    <a:pt x="359" y="1"/>
                    <a:pt x="1" y="523"/>
                    <a:pt x="362" y="884"/>
                  </a:cubicBezTo>
                  <a:lnTo>
                    <a:pt x="1296" y="1818"/>
                  </a:lnTo>
                  <a:cubicBezTo>
                    <a:pt x="1402" y="1924"/>
                    <a:pt x="1521" y="1968"/>
                    <a:pt x="1636" y="1968"/>
                  </a:cubicBezTo>
                  <a:cubicBezTo>
                    <a:pt x="2033" y="1968"/>
                    <a:pt x="2392" y="1446"/>
                    <a:pt x="2030" y="1084"/>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42"/>
            <p:cNvSpPr/>
            <p:nvPr/>
          </p:nvSpPr>
          <p:spPr>
            <a:xfrm>
              <a:off x="6763029" y="2932931"/>
              <a:ext cx="54711" cy="45657"/>
            </a:xfrm>
            <a:custGeom>
              <a:avLst/>
              <a:gdLst/>
              <a:ahLst/>
              <a:cxnLst/>
              <a:rect l="l" t="t" r="r" b="b"/>
              <a:pathLst>
                <a:path w="2559" h="2135" extrusionOk="0">
                  <a:moveTo>
                    <a:pt x="1803" y="1"/>
                  </a:moveTo>
                  <a:cubicBezTo>
                    <a:pt x="1687" y="1"/>
                    <a:pt x="1568" y="45"/>
                    <a:pt x="1463" y="150"/>
                  </a:cubicBezTo>
                  <a:cubicBezTo>
                    <a:pt x="1096" y="517"/>
                    <a:pt x="729" y="884"/>
                    <a:pt x="362" y="1251"/>
                  </a:cubicBezTo>
                  <a:cubicBezTo>
                    <a:pt x="1" y="1613"/>
                    <a:pt x="359" y="2135"/>
                    <a:pt x="756" y="2135"/>
                  </a:cubicBezTo>
                  <a:cubicBezTo>
                    <a:pt x="872" y="2135"/>
                    <a:pt x="991" y="2090"/>
                    <a:pt x="1096" y="1985"/>
                  </a:cubicBezTo>
                  <a:cubicBezTo>
                    <a:pt x="1463" y="1618"/>
                    <a:pt x="1830" y="1251"/>
                    <a:pt x="2197" y="884"/>
                  </a:cubicBezTo>
                  <a:cubicBezTo>
                    <a:pt x="2559" y="523"/>
                    <a:pt x="2200" y="1"/>
                    <a:pt x="1803"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42"/>
            <p:cNvSpPr/>
            <p:nvPr/>
          </p:nvSpPr>
          <p:spPr>
            <a:xfrm>
              <a:off x="6930007" y="2923992"/>
              <a:ext cx="50842" cy="42043"/>
            </a:xfrm>
            <a:custGeom>
              <a:avLst/>
              <a:gdLst/>
              <a:ahLst/>
              <a:cxnLst/>
              <a:rect l="l" t="t" r="r" b="b"/>
              <a:pathLst>
                <a:path w="2378" h="1966" extrusionOk="0">
                  <a:moveTo>
                    <a:pt x="736" y="1"/>
                  </a:moveTo>
                  <a:cubicBezTo>
                    <a:pt x="345" y="1"/>
                    <a:pt x="1" y="519"/>
                    <a:pt x="358" y="902"/>
                  </a:cubicBezTo>
                  <a:lnTo>
                    <a:pt x="1258" y="1803"/>
                  </a:lnTo>
                  <a:cubicBezTo>
                    <a:pt x="1374" y="1918"/>
                    <a:pt x="1501" y="1966"/>
                    <a:pt x="1623" y="1966"/>
                  </a:cubicBezTo>
                  <a:cubicBezTo>
                    <a:pt x="2031" y="1966"/>
                    <a:pt x="2377" y="1428"/>
                    <a:pt x="1992" y="1069"/>
                  </a:cubicBezTo>
                  <a:lnTo>
                    <a:pt x="1092" y="168"/>
                  </a:lnTo>
                  <a:cubicBezTo>
                    <a:pt x="982" y="50"/>
                    <a:pt x="857" y="1"/>
                    <a:pt x="7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42"/>
            <p:cNvSpPr/>
            <p:nvPr/>
          </p:nvSpPr>
          <p:spPr>
            <a:xfrm>
              <a:off x="6841472" y="2995718"/>
              <a:ext cx="62408" cy="52778"/>
            </a:xfrm>
            <a:custGeom>
              <a:avLst/>
              <a:gdLst/>
              <a:ahLst/>
              <a:cxnLst/>
              <a:rect l="l" t="t" r="r" b="b"/>
              <a:pathLst>
                <a:path w="2919" h="2468" extrusionOk="0">
                  <a:moveTo>
                    <a:pt x="2141" y="0"/>
                  </a:moveTo>
                  <a:cubicBezTo>
                    <a:pt x="2023" y="0"/>
                    <a:pt x="1902" y="44"/>
                    <a:pt x="1797" y="150"/>
                  </a:cubicBezTo>
                  <a:lnTo>
                    <a:pt x="362" y="1584"/>
                  </a:lnTo>
                  <a:cubicBezTo>
                    <a:pt x="1" y="1946"/>
                    <a:pt x="359" y="2468"/>
                    <a:pt x="772" y="2468"/>
                  </a:cubicBezTo>
                  <a:cubicBezTo>
                    <a:pt x="892" y="2468"/>
                    <a:pt x="1017" y="2423"/>
                    <a:pt x="1130" y="2318"/>
                  </a:cubicBezTo>
                  <a:lnTo>
                    <a:pt x="2531" y="884"/>
                  </a:lnTo>
                  <a:cubicBezTo>
                    <a:pt x="2918" y="522"/>
                    <a:pt x="2545" y="0"/>
                    <a:pt x="2141"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42"/>
            <p:cNvSpPr/>
            <p:nvPr/>
          </p:nvSpPr>
          <p:spPr>
            <a:xfrm>
              <a:off x="6681892" y="3008549"/>
              <a:ext cx="51547" cy="42086"/>
            </a:xfrm>
            <a:custGeom>
              <a:avLst/>
              <a:gdLst/>
              <a:ahLst/>
              <a:cxnLst/>
              <a:rect l="l" t="t" r="r" b="b"/>
              <a:pathLst>
                <a:path w="2411" h="1968" extrusionOk="0">
                  <a:moveTo>
                    <a:pt x="764" y="1"/>
                  </a:moveTo>
                  <a:cubicBezTo>
                    <a:pt x="353" y="1"/>
                    <a:pt x="0" y="522"/>
                    <a:pt x="388" y="884"/>
                  </a:cubicBezTo>
                  <a:lnTo>
                    <a:pt x="1288" y="1818"/>
                  </a:lnTo>
                  <a:cubicBezTo>
                    <a:pt x="1393" y="1923"/>
                    <a:pt x="1513" y="1967"/>
                    <a:pt x="1631" y="1967"/>
                  </a:cubicBezTo>
                  <a:cubicBezTo>
                    <a:pt x="2036" y="1967"/>
                    <a:pt x="2410" y="1439"/>
                    <a:pt x="2022" y="1051"/>
                  </a:cubicBezTo>
                  <a:lnTo>
                    <a:pt x="1122" y="150"/>
                  </a:lnTo>
                  <a:cubicBezTo>
                    <a:pt x="1009" y="45"/>
                    <a:pt x="884" y="1"/>
                    <a:pt x="76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42"/>
            <p:cNvSpPr/>
            <p:nvPr/>
          </p:nvSpPr>
          <p:spPr>
            <a:xfrm>
              <a:off x="6538368" y="3013553"/>
              <a:ext cx="49559" cy="40653"/>
            </a:xfrm>
            <a:custGeom>
              <a:avLst/>
              <a:gdLst/>
              <a:ahLst/>
              <a:cxnLst/>
              <a:rect l="l" t="t" r="r" b="b"/>
              <a:pathLst>
                <a:path w="2318" h="1901" extrusionOk="0">
                  <a:moveTo>
                    <a:pt x="1540" y="0"/>
                  </a:moveTo>
                  <a:cubicBezTo>
                    <a:pt x="1423" y="0"/>
                    <a:pt x="1302" y="44"/>
                    <a:pt x="1197" y="150"/>
                  </a:cubicBezTo>
                  <a:lnTo>
                    <a:pt x="363" y="984"/>
                  </a:lnTo>
                  <a:cubicBezTo>
                    <a:pt x="1" y="1372"/>
                    <a:pt x="361" y="1900"/>
                    <a:pt x="758" y="1900"/>
                  </a:cubicBezTo>
                  <a:cubicBezTo>
                    <a:pt x="873" y="1900"/>
                    <a:pt x="992" y="1856"/>
                    <a:pt x="1097" y="1751"/>
                  </a:cubicBezTo>
                  <a:lnTo>
                    <a:pt x="1930" y="884"/>
                  </a:lnTo>
                  <a:cubicBezTo>
                    <a:pt x="2318" y="522"/>
                    <a:pt x="1945" y="0"/>
                    <a:pt x="1540"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42"/>
            <p:cNvSpPr/>
            <p:nvPr/>
          </p:nvSpPr>
          <p:spPr>
            <a:xfrm>
              <a:off x="7023929" y="3008891"/>
              <a:ext cx="22150" cy="44973"/>
            </a:xfrm>
            <a:custGeom>
              <a:avLst/>
              <a:gdLst/>
              <a:ahLst/>
              <a:cxnLst/>
              <a:rect l="l" t="t" r="r" b="b"/>
              <a:pathLst>
                <a:path w="1036" h="2103" extrusionOk="0">
                  <a:moveTo>
                    <a:pt x="518" y="1"/>
                  </a:moveTo>
                  <a:cubicBezTo>
                    <a:pt x="259" y="1"/>
                    <a:pt x="1" y="168"/>
                    <a:pt x="1" y="501"/>
                  </a:cubicBezTo>
                  <a:lnTo>
                    <a:pt x="1" y="1602"/>
                  </a:lnTo>
                  <a:cubicBezTo>
                    <a:pt x="1" y="1935"/>
                    <a:pt x="259" y="2102"/>
                    <a:pt x="518" y="2102"/>
                  </a:cubicBezTo>
                  <a:cubicBezTo>
                    <a:pt x="777" y="2102"/>
                    <a:pt x="1035" y="1935"/>
                    <a:pt x="1035" y="1602"/>
                  </a:cubicBezTo>
                  <a:lnTo>
                    <a:pt x="1035" y="501"/>
                  </a:lnTo>
                  <a:cubicBezTo>
                    <a:pt x="1035" y="168"/>
                    <a:pt x="777"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42"/>
            <p:cNvSpPr/>
            <p:nvPr/>
          </p:nvSpPr>
          <p:spPr>
            <a:xfrm>
              <a:off x="5760905" y="2862639"/>
              <a:ext cx="587971" cy="485119"/>
            </a:xfrm>
            <a:custGeom>
              <a:avLst/>
              <a:gdLst/>
              <a:ahLst/>
              <a:cxnLst/>
              <a:rect l="l" t="t" r="r" b="b"/>
              <a:pathLst>
                <a:path w="27501" h="22685" extrusionOk="0">
                  <a:moveTo>
                    <a:pt x="11739" y="1"/>
                  </a:moveTo>
                  <a:cubicBezTo>
                    <a:pt x="11651" y="1"/>
                    <a:pt x="11563" y="12"/>
                    <a:pt x="11475" y="35"/>
                  </a:cubicBezTo>
                  <a:cubicBezTo>
                    <a:pt x="7272" y="1036"/>
                    <a:pt x="12309" y="12077"/>
                    <a:pt x="12309" y="14045"/>
                  </a:cubicBezTo>
                  <a:cubicBezTo>
                    <a:pt x="11148" y="13414"/>
                    <a:pt x="6048" y="9972"/>
                    <a:pt x="3089" y="9972"/>
                  </a:cubicBezTo>
                  <a:cubicBezTo>
                    <a:pt x="2139" y="9972"/>
                    <a:pt x="1409" y="10327"/>
                    <a:pt x="1101" y="11243"/>
                  </a:cubicBezTo>
                  <a:cubicBezTo>
                    <a:pt x="0" y="14879"/>
                    <a:pt x="13744" y="21150"/>
                    <a:pt x="16112" y="22684"/>
                  </a:cubicBezTo>
                  <a:cubicBezTo>
                    <a:pt x="19181" y="18615"/>
                    <a:pt x="24385" y="13211"/>
                    <a:pt x="26486" y="8574"/>
                  </a:cubicBezTo>
                  <a:cubicBezTo>
                    <a:pt x="27494" y="6421"/>
                    <a:pt x="27501" y="3488"/>
                    <a:pt x="25322" y="3488"/>
                  </a:cubicBezTo>
                  <a:cubicBezTo>
                    <a:pt x="24834" y="3488"/>
                    <a:pt x="24237" y="3635"/>
                    <a:pt x="23517" y="3971"/>
                  </a:cubicBezTo>
                  <a:cubicBezTo>
                    <a:pt x="20582" y="5239"/>
                    <a:pt x="19614" y="8875"/>
                    <a:pt x="17913" y="11376"/>
                  </a:cubicBezTo>
                  <a:cubicBezTo>
                    <a:pt x="16849" y="9634"/>
                    <a:pt x="14318" y="1"/>
                    <a:pt x="11739" y="1"/>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42"/>
            <p:cNvSpPr/>
            <p:nvPr/>
          </p:nvSpPr>
          <p:spPr>
            <a:xfrm>
              <a:off x="6008379" y="2920528"/>
              <a:ext cx="109017" cy="432383"/>
            </a:xfrm>
            <a:custGeom>
              <a:avLst/>
              <a:gdLst/>
              <a:ahLst/>
              <a:cxnLst/>
              <a:rect l="l" t="t" r="r" b="b"/>
              <a:pathLst>
                <a:path w="5099" h="20219" extrusionOk="0">
                  <a:moveTo>
                    <a:pt x="630" y="1"/>
                  </a:moveTo>
                  <a:cubicBezTo>
                    <a:pt x="322" y="1"/>
                    <a:pt x="0" y="249"/>
                    <a:pt x="100" y="630"/>
                  </a:cubicBezTo>
                  <a:cubicBezTo>
                    <a:pt x="1768" y="6968"/>
                    <a:pt x="2902" y="13406"/>
                    <a:pt x="4037" y="19844"/>
                  </a:cubicBezTo>
                  <a:cubicBezTo>
                    <a:pt x="4076" y="20106"/>
                    <a:pt x="4254" y="20219"/>
                    <a:pt x="4450" y="20219"/>
                  </a:cubicBezTo>
                  <a:cubicBezTo>
                    <a:pt x="4753" y="20219"/>
                    <a:pt x="5098" y="19949"/>
                    <a:pt x="5037" y="19544"/>
                  </a:cubicBezTo>
                  <a:cubicBezTo>
                    <a:pt x="3903" y="13106"/>
                    <a:pt x="2769" y="6701"/>
                    <a:pt x="1101" y="363"/>
                  </a:cubicBezTo>
                  <a:cubicBezTo>
                    <a:pt x="1035" y="110"/>
                    <a:pt x="835" y="1"/>
                    <a:pt x="63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42"/>
            <p:cNvSpPr/>
            <p:nvPr/>
          </p:nvSpPr>
          <p:spPr>
            <a:xfrm>
              <a:off x="6092958" y="2992617"/>
              <a:ext cx="204564" cy="360038"/>
            </a:xfrm>
            <a:custGeom>
              <a:avLst/>
              <a:gdLst/>
              <a:ahLst/>
              <a:cxnLst/>
              <a:rect l="l" t="t" r="r" b="b"/>
              <a:pathLst>
                <a:path w="9568" h="16836" extrusionOk="0">
                  <a:moveTo>
                    <a:pt x="8834" y="1"/>
                  </a:moveTo>
                  <a:cubicBezTo>
                    <a:pt x="8672" y="1"/>
                    <a:pt x="8507" y="68"/>
                    <a:pt x="8387" y="228"/>
                  </a:cubicBezTo>
                  <a:cubicBezTo>
                    <a:pt x="6585" y="2897"/>
                    <a:pt x="5318" y="5832"/>
                    <a:pt x="3850" y="8667"/>
                  </a:cubicBezTo>
                  <a:cubicBezTo>
                    <a:pt x="2549" y="11169"/>
                    <a:pt x="681" y="13404"/>
                    <a:pt x="81" y="16206"/>
                  </a:cubicBezTo>
                  <a:cubicBezTo>
                    <a:pt x="0" y="16587"/>
                    <a:pt x="330" y="16835"/>
                    <a:pt x="634" y="16835"/>
                  </a:cubicBezTo>
                  <a:cubicBezTo>
                    <a:pt x="837" y="16835"/>
                    <a:pt x="1028" y="16726"/>
                    <a:pt x="1081" y="16473"/>
                  </a:cubicBezTo>
                  <a:cubicBezTo>
                    <a:pt x="1648" y="13804"/>
                    <a:pt x="3483" y="11569"/>
                    <a:pt x="4751" y="9201"/>
                  </a:cubicBezTo>
                  <a:cubicBezTo>
                    <a:pt x="6252" y="6366"/>
                    <a:pt x="7453" y="3430"/>
                    <a:pt x="9287" y="762"/>
                  </a:cubicBezTo>
                  <a:cubicBezTo>
                    <a:pt x="9567" y="365"/>
                    <a:pt x="9210" y="1"/>
                    <a:pt x="8834"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42"/>
            <p:cNvSpPr/>
            <p:nvPr/>
          </p:nvSpPr>
          <p:spPr>
            <a:xfrm>
              <a:off x="5829941" y="3108053"/>
              <a:ext cx="282216" cy="217314"/>
            </a:xfrm>
            <a:custGeom>
              <a:avLst/>
              <a:gdLst/>
              <a:ahLst/>
              <a:cxnLst/>
              <a:rect l="l" t="t" r="r" b="b"/>
              <a:pathLst>
                <a:path w="13200" h="10162" extrusionOk="0">
                  <a:moveTo>
                    <a:pt x="688" y="0"/>
                  </a:moveTo>
                  <a:cubicBezTo>
                    <a:pt x="264" y="0"/>
                    <a:pt x="0" y="671"/>
                    <a:pt x="441" y="1001"/>
                  </a:cubicBezTo>
                  <a:cubicBezTo>
                    <a:pt x="4377" y="3937"/>
                    <a:pt x="9047" y="5838"/>
                    <a:pt x="12016" y="9941"/>
                  </a:cubicBezTo>
                  <a:cubicBezTo>
                    <a:pt x="12133" y="10097"/>
                    <a:pt x="12293" y="10162"/>
                    <a:pt x="12451" y="10162"/>
                  </a:cubicBezTo>
                  <a:cubicBezTo>
                    <a:pt x="12832" y="10162"/>
                    <a:pt x="13199" y="9785"/>
                    <a:pt x="12916" y="9407"/>
                  </a:cubicBezTo>
                  <a:cubicBezTo>
                    <a:pt x="9814" y="5137"/>
                    <a:pt x="5077" y="3169"/>
                    <a:pt x="974" y="100"/>
                  </a:cubicBezTo>
                  <a:cubicBezTo>
                    <a:pt x="875" y="30"/>
                    <a:pt x="778" y="0"/>
                    <a:pt x="68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42"/>
            <p:cNvSpPr/>
            <p:nvPr/>
          </p:nvSpPr>
          <p:spPr>
            <a:xfrm>
              <a:off x="6004060" y="2997493"/>
              <a:ext cx="82783" cy="31436"/>
            </a:xfrm>
            <a:custGeom>
              <a:avLst/>
              <a:gdLst/>
              <a:ahLst/>
              <a:cxnLst/>
              <a:rect l="l" t="t" r="r" b="b"/>
              <a:pathLst>
                <a:path w="3872" h="1470" extrusionOk="0">
                  <a:moveTo>
                    <a:pt x="3205" y="0"/>
                  </a:moveTo>
                  <a:cubicBezTo>
                    <a:pt x="2304" y="0"/>
                    <a:pt x="1437" y="133"/>
                    <a:pt x="569" y="434"/>
                  </a:cubicBezTo>
                  <a:cubicBezTo>
                    <a:pt x="1" y="643"/>
                    <a:pt x="157" y="1469"/>
                    <a:pt x="652" y="1469"/>
                  </a:cubicBezTo>
                  <a:cubicBezTo>
                    <a:pt x="709" y="1469"/>
                    <a:pt x="771" y="1459"/>
                    <a:pt x="836" y="1434"/>
                  </a:cubicBezTo>
                  <a:cubicBezTo>
                    <a:pt x="1603" y="1168"/>
                    <a:pt x="2404" y="1067"/>
                    <a:pt x="3205" y="1034"/>
                  </a:cubicBezTo>
                  <a:cubicBezTo>
                    <a:pt x="3872" y="1034"/>
                    <a:pt x="3872" y="0"/>
                    <a:pt x="3205"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42"/>
            <p:cNvSpPr/>
            <p:nvPr/>
          </p:nvSpPr>
          <p:spPr>
            <a:xfrm>
              <a:off x="6029737" y="3133587"/>
              <a:ext cx="92084" cy="28848"/>
            </a:xfrm>
            <a:custGeom>
              <a:avLst/>
              <a:gdLst/>
              <a:ahLst/>
              <a:cxnLst/>
              <a:rect l="l" t="t" r="r" b="b"/>
              <a:pathLst>
                <a:path w="4307" h="1349" extrusionOk="0">
                  <a:moveTo>
                    <a:pt x="3493" y="0"/>
                  </a:moveTo>
                  <a:cubicBezTo>
                    <a:pt x="3464" y="0"/>
                    <a:pt x="3435" y="3"/>
                    <a:pt x="3405" y="7"/>
                  </a:cubicBezTo>
                  <a:cubicBezTo>
                    <a:pt x="2471" y="174"/>
                    <a:pt x="1537" y="174"/>
                    <a:pt x="636" y="341"/>
                  </a:cubicBezTo>
                  <a:cubicBezTo>
                    <a:pt x="0" y="436"/>
                    <a:pt x="212" y="1349"/>
                    <a:pt x="810" y="1349"/>
                  </a:cubicBezTo>
                  <a:cubicBezTo>
                    <a:pt x="840" y="1349"/>
                    <a:pt x="871" y="1346"/>
                    <a:pt x="903" y="1342"/>
                  </a:cubicBezTo>
                  <a:cubicBezTo>
                    <a:pt x="1803" y="1175"/>
                    <a:pt x="2737" y="1175"/>
                    <a:pt x="3671" y="1008"/>
                  </a:cubicBezTo>
                  <a:cubicBezTo>
                    <a:pt x="4307" y="913"/>
                    <a:pt x="4065" y="0"/>
                    <a:pt x="349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42"/>
            <p:cNvSpPr/>
            <p:nvPr/>
          </p:nvSpPr>
          <p:spPr>
            <a:xfrm>
              <a:off x="6161160" y="3133480"/>
              <a:ext cx="71281" cy="38108"/>
            </a:xfrm>
            <a:custGeom>
              <a:avLst/>
              <a:gdLst/>
              <a:ahLst/>
              <a:cxnLst/>
              <a:rect l="l" t="t" r="r" b="b"/>
              <a:pathLst>
                <a:path w="3334" h="1782" extrusionOk="0">
                  <a:moveTo>
                    <a:pt x="779" y="0"/>
                  </a:moveTo>
                  <a:cubicBezTo>
                    <a:pt x="226" y="0"/>
                    <a:pt x="1" y="888"/>
                    <a:pt x="627" y="1013"/>
                  </a:cubicBezTo>
                  <a:cubicBezTo>
                    <a:pt x="1294" y="1146"/>
                    <a:pt x="1861" y="1547"/>
                    <a:pt x="2495" y="1747"/>
                  </a:cubicBezTo>
                  <a:cubicBezTo>
                    <a:pt x="2560" y="1771"/>
                    <a:pt x="2622" y="1782"/>
                    <a:pt x="2679" y="1782"/>
                  </a:cubicBezTo>
                  <a:cubicBezTo>
                    <a:pt x="3174" y="1782"/>
                    <a:pt x="3333" y="956"/>
                    <a:pt x="2795" y="746"/>
                  </a:cubicBezTo>
                  <a:cubicBezTo>
                    <a:pt x="2161" y="513"/>
                    <a:pt x="1561" y="146"/>
                    <a:pt x="893" y="12"/>
                  </a:cubicBezTo>
                  <a:cubicBezTo>
                    <a:pt x="854" y="4"/>
                    <a:pt x="816" y="0"/>
                    <a:pt x="779"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42"/>
            <p:cNvSpPr/>
            <p:nvPr/>
          </p:nvSpPr>
          <p:spPr>
            <a:xfrm>
              <a:off x="6196630" y="3055831"/>
              <a:ext cx="87979" cy="46897"/>
            </a:xfrm>
            <a:custGeom>
              <a:avLst/>
              <a:gdLst/>
              <a:ahLst/>
              <a:cxnLst/>
              <a:rect l="l" t="t" r="r" b="b"/>
              <a:pathLst>
                <a:path w="4115" h="2193" extrusionOk="0">
                  <a:moveTo>
                    <a:pt x="814" y="0"/>
                  </a:moveTo>
                  <a:cubicBezTo>
                    <a:pt x="242" y="0"/>
                    <a:pt x="0" y="913"/>
                    <a:pt x="635" y="1008"/>
                  </a:cubicBezTo>
                  <a:cubicBezTo>
                    <a:pt x="1569" y="1141"/>
                    <a:pt x="2337" y="1608"/>
                    <a:pt x="3104" y="2109"/>
                  </a:cubicBezTo>
                  <a:cubicBezTo>
                    <a:pt x="3194" y="2167"/>
                    <a:pt x="3284" y="2193"/>
                    <a:pt x="3369" y="2193"/>
                  </a:cubicBezTo>
                  <a:cubicBezTo>
                    <a:pt x="3813" y="2193"/>
                    <a:pt x="4114" y="1489"/>
                    <a:pt x="3638" y="1208"/>
                  </a:cubicBezTo>
                  <a:cubicBezTo>
                    <a:pt x="2804" y="674"/>
                    <a:pt x="1903" y="141"/>
                    <a:pt x="902" y="7"/>
                  </a:cubicBezTo>
                  <a:cubicBezTo>
                    <a:pt x="872" y="3"/>
                    <a:pt x="843" y="0"/>
                    <a:pt x="81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42"/>
            <p:cNvSpPr/>
            <p:nvPr/>
          </p:nvSpPr>
          <p:spPr>
            <a:xfrm>
              <a:off x="5870734" y="3128818"/>
              <a:ext cx="52082" cy="53826"/>
            </a:xfrm>
            <a:custGeom>
              <a:avLst/>
              <a:gdLst/>
              <a:ahLst/>
              <a:cxnLst/>
              <a:rect l="l" t="t" r="r" b="b"/>
              <a:pathLst>
                <a:path w="2436" h="2517" extrusionOk="0">
                  <a:moveTo>
                    <a:pt x="1819" y="1"/>
                  </a:moveTo>
                  <a:cubicBezTo>
                    <a:pt x="1683" y="1"/>
                    <a:pt x="1548" y="51"/>
                    <a:pt x="1468" y="164"/>
                  </a:cubicBezTo>
                  <a:cubicBezTo>
                    <a:pt x="1068" y="664"/>
                    <a:pt x="634" y="1131"/>
                    <a:pt x="234" y="1631"/>
                  </a:cubicBezTo>
                  <a:cubicBezTo>
                    <a:pt x="34" y="1831"/>
                    <a:pt x="0" y="2132"/>
                    <a:pt x="234" y="2365"/>
                  </a:cubicBezTo>
                  <a:cubicBezTo>
                    <a:pt x="324" y="2455"/>
                    <a:pt x="473" y="2516"/>
                    <a:pt x="622" y="2516"/>
                  </a:cubicBezTo>
                  <a:cubicBezTo>
                    <a:pt x="749" y="2516"/>
                    <a:pt x="876" y="2472"/>
                    <a:pt x="968" y="2365"/>
                  </a:cubicBezTo>
                  <a:cubicBezTo>
                    <a:pt x="1368" y="1865"/>
                    <a:pt x="1802" y="1398"/>
                    <a:pt x="2202" y="897"/>
                  </a:cubicBezTo>
                  <a:cubicBezTo>
                    <a:pt x="2402" y="697"/>
                    <a:pt x="2436" y="397"/>
                    <a:pt x="2202" y="164"/>
                  </a:cubicBezTo>
                  <a:cubicBezTo>
                    <a:pt x="2115" y="60"/>
                    <a:pt x="1966" y="1"/>
                    <a:pt x="1819"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42"/>
            <p:cNvSpPr/>
            <p:nvPr/>
          </p:nvSpPr>
          <p:spPr>
            <a:xfrm>
              <a:off x="5922175" y="3164766"/>
              <a:ext cx="64012" cy="58467"/>
            </a:xfrm>
            <a:custGeom>
              <a:avLst/>
              <a:gdLst/>
              <a:ahLst/>
              <a:cxnLst/>
              <a:rect l="l" t="t" r="r" b="b"/>
              <a:pathLst>
                <a:path w="2994" h="2734" extrusionOk="0">
                  <a:moveTo>
                    <a:pt x="2222" y="1"/>
                  </a:moveTo>
                  <a:cubicBezTo>
                    <a:pt x="2102" y="1"/>
                    <a:pt x="1977" y="45"/>
                    <a:pt x="1864" y="150"/>
                  </a:cubicBezTo>
                  <a:cubicBezTo>
                    <a:pt x="1330" y="684"/>
                    <a:pt x="797" y="1251"/>
                    <a:pt x="330" y="1818"/>
                  </a:cubicBezTo>
                  <a:cubicBezTo>
                    <a:pt x="0" y="2199"/>
                    <a:pt x="345" y="2733"/>
                    <a:pt x="720" y="2733"/>
                  </a:cubicBezTo>
                  <a:cubicBezTo>
                    <a:pt x="838" y="2733"/>
                    <a:pt x="960" y="2680"/>
                    <a:pt x="1064" y="2552"/>
                  </a:cubicBezTo>
                  <a:cubicBezTo>
                    <a:pt x="1531" y="1985"/>
                    <a:pt x="2064" y="1418"/>
                    <a:pt x="2631" y="884"/>
                  </a:cubicBezTo>
                  <a:cubicBezTo>
                    <a:pt x="2993" y="523"/>
                    <a:pt x="2634" y="1"/>
                    <a:pt x="2222"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42"/>
            <p:cNvSpPr/>
            <p:nvPr/>
          </p:nvSpPr>
          <p:spPr>
            <a:xfrm>
              <a:off x="7165871" y="2829578"/>
              <a:ext cx="870807" cy="619481"/>
            </a:xfrm>
            <a:custGeom>
              <a:avLst/>
              <a:gdLst/>
              <a:ahLst/>
              <a:cxnLst/>
              <a:rect l="l" t="t" r="r" b="b"/>
              <a:pathLst>
                <a:path w="40730" h="28968" extrusionOk="0">
                  <a:moveTo>
                    <a:pt x="23853" y="0"/>
                  </a:moveTo>
                  <a:cubicBezTo>
                    <a:pt x="19023" y="0"/>
                    <a:pt x="15765" y="14337"/>
                    <a:pt x="14244" y="16325"/>
                  </a:cubicBezTo>
                  <a:cubicBezTo>
                    <a:pt x="13347" y="14353"/>
                    <a:pt x="9669" y="3474"/>
                    <a:pt x="5652" y="3474"/>
                  </a:cubicBezTo>
                  <a:cubicBezTo>
                    <a:pt x="5184" y="3474"/>
                    <a:pt x="4710" y="3622"/>
                    <a:pt x="4236" y="3949"/>
                  </a:cubicBezTo>
                  <a:cubicBezTo>
                    <a:pt x="0" y="7018"/>
                    <a:pt x="9874" y="25298"/>
                    <a:pt x="11208" y="28967"/>
                  </a:cubicBezTo>
                  <a:cubicBezTo>
                    <a:pt x="17980" y="27066"/>
                    <a:pt x="28187" y="25431"/>
                    <a:pt x="34325" y="22062"/>
                  </a:cubicBezTo>
                  <a:cubicBezTo>
                    <a:pt x="37927" y="20194"/>
                    <a:pt x="40729" y="15824"/>
                    <a:pt x="34925" y="14557"/>
                  </a:cubicBezTo>
                  <a:cubicBezTo>
                    <a:pt x="34333" y="14409"/>
                    <a:pt x="33743" y="14343"/>
                    <a:pt x="33157" y="14343"/>
                  </a:cubicBezTo>
                  <a:cubicBezTo>
                    <a:pt x="29520" y="14343"/>
                    <a:pt x="26006" y="16881"/>
                    <a:pt x="22616" y="18059"/>
                  </a:cubicBezTo>
                  <a:cubicBezTo>
                    <a:pt x="22883" y="15124"/>
                    <a:pt x="28454" y="1681"/>
                    <a:pt x="24951" y="247"/>
                  </a:cubicBezTo>
                  <a:cubicBezTo>
                    <a:pt x="24577" y="79"/>
                    <a:pt x="24211" y="0"/>
                    <a:pt x="23853" y="0"/>
                  </a:cubicBezTo>
                  <a:close/>
                </a:path>
              </a:pathLst>
            </a:custGeom>
            <a:solidFill>
              <a:srgbClr val="538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42"/>
            <p:cNvSpPr/>
            <p:nvPr/>
          </p:nvSpPr>
          <p:spPr>
            <a:xfrm>
              <a:off x="7396839" y="2911097"/>
              <a:ext cx="276743" cy="542324"/>
            </a:xfrm>
            <a:custGeom>
              <a:avLst/>
              <a:gdLst/>
              <a:ahLst/>
              <a:cxnLst/>
              <a:rect l="l" t="t" r="r" b="b"/>
              <a:pathLst>
                <a:path w="12944" h="25360" extrusionOk="0">
                  <a:moveTo>
                    <a:pt x="12308" y="1"/>
                  </a:moveTo>
                  <a:cubicBezTo>
                    <a:pt x="12100" y="1"/>
                    <a:pt x="11884" y="103"/>
                    <a:pt x="11780" y="337"/>
                  </a:cubicBezTo>
                  <a:cubicBezTo>
                    <a:pt x="8377" y="8643"/>
                    <a:pt x="4308" y="16616"/>
                    <a:pt x="205" y="24588"/>
                  </a:cubicBezTo>
                  <a:cubicBezTo>
                    <a:pt x="0" y="24997"/>
                    <a:pt x="353" y="25359"/>
                    <a:pt x="693" y="25359"/>
                  </a:cubicBezTo>
                  <a:cubicBezTo>
                    <a:pt x="853" y="25359"/>
                    <a:pt x="1010" y="25280"/>
                    <a:pt x="1106" y="25088"/>
                  </a:cubicBezTo>
                  <a:cubicBezTo>
                    <a:pt x="5242" y="17049"/>
                    <a:pt x="9345" y="9010"/>
                    <a:pt x="12781" y="638"/>
                  </a:cubicBezTo>
                  <a:cubicBezTo>
                    <a:pt x="12943" y="251"/>
                    <a:pt x="12635" y="1"/>
                    <a:pt x="12308"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42"/>
            <p:cNvSpPr/>
            <p:nvPr/>
          </p:nvSpPr>
          <p:spPr>
            <a:xfrm>
              <a:off x="7394230" y="3205932"/>
              <a:ext cx="507134" cy="247382"/>
            </a:xfrm>
            <a:custGeom>
              <a:avLst/>
              <a:gdLst/>
              <a:ahLst/>
              <a:cxnLst/>
              <a:rect l="l" t="t" r="r" b="b"/>
              <a:pathLst>
                <a:path w="23720" h="11568" extrusionOk="0">
                  <a:moveTo>
                    <a:pt x="23038" y="0"/>
                  </a:moveTo>
                  <a:cubicBezTo>
                    <a:pt x="22988" y="0"/>
                    <a:pt x="22933" y="9"/>
                    <a:pt x="22876" y="27"/>
                  </a:cubicBezTo>
                  <a:cubicBezTo>
                    <a:pt x="18740" y="1361"/>
                    <a:pt x="14971" y="3496"/>
                    <a:pt x="11101" y="5397"/>
                  </a:cubicBezTo>
                  <a:cubicBezTo>
                    <a:pt x="7532" y="7132"/>
                    <a:pt x="3429" y="8032"/>
                    <a:pt x="394" y="10701"/>
                  </a:cubicBezTo>
                  <a:cubicBezTo>
                    <a:pt x="1" y="11042"/>
                    <a:pt x="369" y="11567"/>
                    <a:pt x="787" y="11567"/>
                  </a:cubicBezTo>
                  <a:cubicBezTo>
                    <a:pt x="902" y="11567"/>
                    <a:pt x="1020" y="11528"/>
                    <a:pt x="1127" y="11435"/>
                  </a:cubicBezTo>
                  <a:cubicBezTo>
                    <a:pt x="4063" y="8866"/>
                    <a:pt x="8166" y="7932"/>
                    <a:pt x="11635" y="6298"/>
                  </a:cubicBezTo>
                  <a:cubicBezTo>
                    <a:pt x="15438" y="4463"/>
                    <a:pt x="19107" y="2362"/>
                    <a:pt x="23143" y="1027"/>
                  </a:cubicBezTo>
                  <a:cubicBezTo>
                    <a:pt x="23720" y="845"/>
                    <a:pt x="23551" y="0"/>
                    <a:pt x="23038"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42"/>
            <p:cNvSpPr/>
            <p:nvPr/>
          </p:nvSpPr>
          <p:spPr>
            <a:xfrm>
              <a:off x="7295220" y="2971232"/>
              <a:ext cx="143802" cy="445000"/>
            </a:xfrm>
            <a:custGeom>
              <a:avLst/>
              <a:gdLst/>
              <a:ahLst/>
              <a:cxnLst/>
              <a:rect l="l" t="t" r="r" b="b"/>
              <a:pathLst>
                <a:path w="6726" h="20809" extrusionOk="0">
                  <a:moveTo>
                    <a:pt x="633" y="0"/>
                  </a:moveTo>
                  <a:cubicBezTo>
                    <a:pt x="318" y="0"/>
                    <a:pt x="0" y="258"/>
                    <a:pt x="121" y="661"/>
                  </a:cubicBezTo>
                  <a:cubicBezTo>
                    <a:pt x="2056" y="7232"/>
                    <a:pt x="5658" y="13237"/>
                    <a:pt x="5458" y="20308"/>
                  </a:cubicBezTo>
                  <a:cubicBezTo>
                    <a:pt x="5458" y="20642"/>
                    <a:pt x="5717" y="20809"/>
                    <a:pt x="5979" y="20809"/>
                  </a:cubicBezTo>
                  <a:cubicBezTo>
                    <a:pt x="6242" y="20809"/>
                    <a:pt x="6509" y="20642"/>
                    <a:pt x="6526" y="20308"/>
                  </a:cubicBezTo>
                  <a:cubicBezTo>
                    <a:pt x="6726" y="13137"/>
                    <a:pt x="3090" y="7066"/>
                    <a:pt x="1122" y="361"/>
                  </a:cubicBezTo>
                  <a:cubicBezTo>
                    <a:pt x="1043" y="110"/>
                    <a:pt x="839" y="0"/>
                    <a:pt x="633"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42"/>
            <p:cNvSpPr/>
            <p:nvPr/>
          </p:nvSpPr>
          <p:spPr>
            <a:xfrm>
              <a:off x="7491082" y="3159912"/>
              <a:ext cx="99845" cy="51666"/>
            </a:xfrm>
            <a:custGeom>
              <a:avLst/>
              <a:gdLst/>
              <a:ahLst/>
              <a:cxnLst/>
              <a:rect l="l" t="t" r="r" b="b"/>
              <a:pathLst>
                <a:path w="4670" h="2416" extrusionOk="0">
                  <a:moveTo>
                    <a:pt x="634" y="0"/>
                  </a:moveTo>
                  <a:cubicBezTo>
                    <a:pt x="151" y="0"/>
                    <a:pt x="1" y="837"/>
                    <a:pt x="534" y="1045"/>
                  </a:cubicBezTo>
                  <a:cubicBezTo>
                    <a:pt x="1734" y="1512"/>
                    <a:pt x="2702" y="2279"/>
                    <a:pt x="4003" y="2412"/>
                  </a:cubicBezTo>
                  <a:cubicBezTo>
                    <a:pt x="4024" y="2414"/>
                    <a:pt x="4044" y="2415"/>
                    <a:pt x="4063" y="2415"/>
                  </a:cubicBezTo>
                  <a:cubicBezTo>
                    <a:pt x="4669" y="2415"/>
                    <a:pt x="4649" y="1443"/>
                    <a:pt x="4003" y="1378"/>
                  </a:cubicBezTo>
                  <a:cubicBezTo>
                    <a:pt x="2869" y="1245"/>
                    <a:pt x="1901" y="444"/>
                    <a:pt x="834" y="44"/>
                  </a:cubicBezTo>
                  <a:cubicBezTo>
                    <a:pt x="762" y="14"/>
                    <a:pt x="695" y="0"/>
                    <a:pt x="634"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42"/>
            <p:cNvSpPr/>
            <p:nvPr/>
          </p:nvSpPr>
          <p:spPr>
            <a:xfrm>
              <a:off x="7536343" y="3069132"/>
              <a:ext cx="98305" cy="48779"/>
            </a:xfrm>
            <a:custGeom>
              <a:avLst/>
              <a:gdLst/>
              <a:ahLst/>
              <a:cxnLst/>
              <a:rect l="l" t="t" r="r" b="b"/>
              <a:pathLst>
                <a:path w="4598" h="2281" extrusionOk="0">
                  <a:moveTo>
                    <a:pt x="750" y="1"/>
                  </a:moveTo>
                  <a:cubicBezTo>
                    <a:pt x="212" y="1"/>
                    <a:pt x="1" y="896"/>
                    <a:pt x="618" y="1020"/>
                  </a:cubicBezTo>
                  <a:cubicBezTo>
                    <a:pt x="1719" y="1253"/>
                    <a:pt x="2653" y="1954"/>
                    <a:pt x="3754" y="2254"/>
                  </a:cubicBezTo>
                  <a:cubicBezTo>
                    <a:pt x="3811" y="2272"/>
                    <a:pt x="3865" y="2280"/>
                    <a:pt x="3916" y="2280"/>
                  </a:cubicBezTo>
                  <a:cubicBezTo>
                    <a:pt x="4428" y="2280"/>
                    <a:pt x="4597" y="1435"/>
                    <a:pt x="4021" y="1253"/>
                  </a:cubicBezTo>
                  <a:cubicBezTo>
                    <a:pt x="2920" y="953"/>
                    <a:pt x="2019" y="253"/>
                    <a:pt x="885" y="19"/>
                  </a:cubicBezTo>
                  <a:cubicBezTo>
                    <a:pt x="838" y="7"/>
                    <a:pt x="793" y="1"/>
                    <a:pt x="75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42"/>
            <p:cNvSpPr/>
            <p:nvPr/>
          </p:nvSpPr>
          <p:spPr>
            <a:xfrm>
              <a:off x="7577970" y="2981753"/>
              <a:ext cx="85734" cy="45037"/>
            </a:xfrm>
            <a:custGeom>
              <a:avLst/>
              <a:gdLst/>
              <a:ahLst/>
              <a:cxnLst/>
              <a:rect l="l" t="t" r="r" b="b"/>
              <a:pathLst>
                <a:path w="4010" h="2106" extrusionOk="0">
                  <a:moveTo>
                    <a:pt x="631" y="0"/>
                  </a:moveTo>
                  <a:cubicBezTo>
                    <a:pt x="160" y="0"/>
                    <a:pt x="1" y="827"/>
                    <a:pt x="539" y="1036"/>
                  </a:cubicBezTo>
                  <a:cubicBezTo>
                    <a:pt x="1406" y="1370"/>
                    <a:pt x="2274" y="1770"/>
                    <a:pt x="3141" y="2070"/>
                  </a:cubicBezTo>
                  <a:cubicBezTo>
                    <a:pt x="3206" y="2094"/>
                    <a:pt x="3268" y="2105"/>
                    <a:pt x="3326" y="2105"/>
                  </a:cubicBezTo>
                  <a:cubicBezTo>
                    <a:pt x="3827" y="2105"/>
                    <a:pt x="4010" y="1279"/>
                    <a:pt x="3441" y="1070"/>
                  </a:cubicBezTo>
                  <a:cubicBezTo>
                    <a:pt x="2541" y="769"/>
                    <a:pt x="1707" y="369"/>
                    <a:pt x="806" y="36"/>
                  </a:cubicBezTo>
                  <a:cubicBezTo>
                    <a:pt x="744" y="11"/>
                    <a:pt x="686" y="0"/>
                    <a:pt x="63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42"/>
            <p:cNvSpPr/>
            <p:nvPr/>
          </p:nvSpPr>
          <p:spPr>
            <a:xfrm>
              <a:off x="7657525" y="3258668"/>
              <a:ext cx="59415" cy="90694"/>
            </a:xfrm>
            <a:custGeom>
              <a:avLst/>
              <a:gdLst/>
              <a:ahLst/>
              <a:cxnLst/>
              <a:rect l="l" t="t" r="r" b="b"/>
              <a:pathLst>
                <a:path w="2779" h="4241" extrusionOk="0">
                  <a:moveTo>
                    <a:pt x="626" y="0"/>
                  </a:moveTo>
                  <a:cubicBezTo>
                    <a:pt x="314" y="0"/>
                    <a:pt x="0" y="249"/>
                    <a:pt x="121" y="630"/>
                  </a:cubicBezTo>
                  <a:cubicBezTo>
                    <a:pt x="454" y="1830"/>
                    <a:pt x="954" y="2965"/>
                    <a:pt x="1622" y="3999"/>
                  </a:cubicBezTo>
                  <a:cubicBezTo>
                    <a:pt x="1732" y="4170"/>
                    <a:pt x="1892" y="4241"/>
                    <a:pt x="2050" y="4241"/>
                  </a:cubicBezTo>
                  <a:cubicBezTo>
                    <a:pt x="2417" y="4241"/>
                    <a:pt x="2779" y="3861"/>
                    <a:pt x="2522" y="3465"/>
                  </a:cubicBezTo>
                  <a:cubicBezTo>
                    <a:pt x="1888" y="2498"/>
                    <a:pt x="1421" y="1463"/>
                    <a:pt x="1121" y="363"/>
                  </a:cubicBezTo>
                  <a:cubicBezTo>
                    <a:pt x="1041" y="110"/>
                    <a:pt x="834" y="0"/>
                    <a:pt x="626"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42"/>
            <p:cNvSpPr/>
            <p:nvPr/>
          </p:nvSpPr>
          <p:spPr>
            <a:xfrm>
              <a:off x="7772635" y="3214443"/>
              <a:ext cx="44385" cy="77178"/>
            </a:xfrm>
            <a:custGeom>
              <a:avLst/>
              <a:gdLst/>
              <a:ahLst/>
              <a:cxnLst/>
              <a:rect l="l" t="t" r="r" b="b"/>
              <a:pathLst>
                <a:path w="2076" h="3609" extrusionOk="0">
                  <a:moveTo>
                    <a:pt x="622" y="0"/>
                  </a:moveTo>
                  <a:cubicBezTo>
                    <a:pt x="306" y="0"/>
                    <a:pt x="0" y="249"/>
                    <a:pt x="140" y="629"/>
                  </a:cubicBezTo>
                  <a:cubicBezTo>
                    <a:pt x="474" y="1497"/>
                    <a:pt x="774" y="2331"/>
                    <a:pt x="974" y="3231"/>
                  </a:cubicBezTo>
                  <a:cubicBezTo>
                    <a:pt x="1040" y="3496"/>
                    <a:pt x="1237" y="3608"/>
                    <a:pt x="1441" y="3608"/>
                  </a:cubicBezTo>
                  <a:cubicBezTo>
                    <a:pt x="1751" y="3608"/>
                    <a:pt x="2076" y="3347"/>
                    <a:pt x="1975" y="2964"/>
                  </a:cubicBezTo>
                  <a:cubicBezTo>
                    <a:pt x="1775" y="2064"/>
                    <a:pt x="1475" y="1196"/>
                    <a:pt x="1141" y="363"/>
                  </a:cubicBezTo>
                  <a:cubicBezTo>
                    <a:pt x="1048" y="110"/>
                    <a:pt x="833" y="0"/>
                    <a:pt x="622"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42"/>
            <p:cNvSpPr/>
            <p:nvPr/>
          </p:nvSpPr>
          <p:spPr>
            <a:xfrm>
              <a:off x="7344992" y="3198063"/>
              <a:ext cx="90202" cy="40097"/>
            </a:xfrm>
            <a:custGeom>
              <a:avLst/>
              <a:gdLst/>
              <a:ahLst/>
              <a:cxnLst/>
              <a:rect l="l" t="t" r="r" b="b"/>
              <a:pathLst>
                <a:path w="4219" h="1875" extrusionOk="0">
                  <a:moveTo>
                    <a:pt x="3440" y="1"/>
                  </a:moveTo>
                  <a:cubicBezTo>
                    <a:pt x="3363" y="1"/>
                    <a:pt x="3281" y="19"/>
                    <a:pt x="3197" y="61"/>
                  </a:cubicBezTo>
                  <a:cubicBezTo>
                    <a:pt x="2396" y="495"/>
                    <a:pt x="1462" y="662"/>
                    <a:pt x="595" y="862"/>
                  </a:cubicBezTo>
                  <a:cubicBezTo>
                    <a:pt x="1" y="987"/>
                    <a:pt x="198" y="1875"/>
                    <a:pt x="776" y="1875"/>
                  </a:cubicBezTo>
                  <a:cubicBezTo>
                    <a:pt x="814" y="1875"/>
                    <a:pt x="854" y="1871"/>
                    <a:pt x="895" y="1862"/>
                  </a:cubicBezTo>
                  <a:cubicBezTo>
                    <a:pt x="1863" y="1662"/>
                    <a:pt x="2830" y="1462"/>
                    <a:pt x="3731" y="962"/>
                  </a:cubicBezTo>
                  <a:cubicBezTo>
                    <a:pt x="4219" y="703"/>
                    <a:pt x="3916" y="1"/>
                    <a:pt x="3440" y="1"/>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42"/>
            <p:cNvSpPr/>
            <p:nvPr/>
          </p:nvSpPr>
          <p:spPr>
            <a:xfrm>
              <a:off x="7301334" y="3097810"/>
              <a:ext cx="93345" cy="40268"/>
            </a:xfrm>
            <a:custGeom>
              <a:avLst/>
              <a:gdLst/>
              <a:ahLst/>
              <a:cxnLst/>
              <a:rect l="l" t="t" r="r" b="b"/>
              <a:pathLst>
                <a:path w="4366" h="1883" extrusionOk="0">
                  <a:moveTo>
                    <a:pt x="3591" y="0"/>
                  </a:moveTo>
                  <a:cubicBezTo>
                    <a:pt x="3553" y="0"/>
                    <a:pt x="3513" y="4"/>
                    <a:pt x="3471" y="12"/>
                  </a:cubicBezTo>
                  <a:cubicBezTo>
                    <a:pt x="2470" y="246"/>
                    <a:pt x="1536" y="546"/>
                    <a:pt x="569" y="846"/>
                  </a:cubicBezTo>
                  <a:cubicBezTo>
                    <a:pt x="1" y="1056"/>
                    <a:pt x="157" y="1882"/>
                    <a:pt x="652" y="1882"/>
                  </a:cubicBezTo>
                  <a:cubicBezTo>
                    <a:pt x="709" y="1882"/>
                    <a:pt x="770" y="1871"/>
                    <a:pt x="836" y="1847"/>
                  </a:cubicBezTo>
                  <a:cubicBezTo>
                    <a:pt x="1803" y="1547"/>
                    <a:pt x="2771" y="1247"/>
                    <a:pt x="3771" y="1013"/>
                  </a:cubicBezTo>
                  <a:cubicBezTo>
                    <a:pt x="4366" y="888"/>
                    <a:pt x="4168" y="0"/>
                    <a:pt x="3591"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42"/>
            <p:cNvSpPr/>
            <p:nvPr/>
          </p:nvSpPr>
          <p:spPr>
            <a:xfrm>
              <a:off x="7285470" y="3024031"/>
              <a:ext cx="72521" cy="36098"/>
            </a:xfrm>
            <a:custGeom>
              <a:avLst/>
              <a:gdLst/>
              <a:ahLst/>
              <a:cxnLst/>
              <a:rect l="l" t="t" r="r" b="b"/>
              <a:pathLst>
                <a:path w="3392" h="1688" extrusionOk="0">
                  <a:moveTo>
                    <a:pt x="2707" y="0"/>
                  </a:moveTo>
                  <a:cubicBezTo>
                    <a:pt x="2656" y="0"/>
                    <a:pt x="2602" y="9"/>
                    <a:pt x="2545" y="27"/>
                  </a:cubicBezTo>
                  <a:cubicBezTo>
                    <a:pt x="1911" y="260"/>
                    <a:pt x="1244" y="427"/>
                    <a:pt x="577" y="660"/>
                  </a:cubicBezTo>
                  <a:cubicBezTo>
                    <a:pt x="0" y="843"/>
                    <a:pt x="169" y="1687"/>
                    <a:pt x="682" y="1687"/>
                  </a:cubicBezTo>
                  <a:cubicBezTo>
                    <a:pt x="733" y="1687"/>
                    <a:pt x="787" y="1679"/>
                    <a:pt x="844" y="1661"/>
                  </a:cubicBezTo>
                  <a:cubicBezTo>
                    <a:pt x="1511" y="1461"/>
                    <a:pt x="2178" y="1261"/>
                    <a:pt x="2845" y="1027"/>
                  </a:cubicBezTo>
                  <a:cubicBezTo>
                    <a:pt x="3392" y="845"/>
                    <a:pt x="3220" y="0"/>
                    <a:pt x="2707" y="0"/>
                  </a:cubicBezTo>
                  <a:close/>
                </a:path>
              </a:pathLst>
            </a:custGeom>
            <a:solidFill>
              <a:srgbClr val="2759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42"/>
            <p:cNvSpPr/>
            <p:nvPr/>
          </p:nvSpPr>
          <p:spPr>
            <a:xfrm>
              <a:off x="4725365" y="3294723"/>
              <a:ext cx="3433970" cy="1277283"/>
            </a:xfrm>
            <a:custGeom>
              <a:avLst/>
              <a:gdLst/>
              <a:ahLst/>
              <a:cxnLst/>
              <a:rect l="l" t="t" r="r" b="b"/>
              <a:pathLst>
                <a:path w="160616" h="59728" extrusionOk="0">
                  <a:moveTo>
                    <a:pt x="88094" y="0"/>
                  </a:moveTo>
                  <a:cubicBezTo>
                    <a:pt x="75512" y="0"/>
                    <a:pt x="32045" y="1777"/>
                    <a:pt x="22884" y="5448"/>
                  </a:cubicBezTo>
                  <a:cubicBezTo>
                    <a:pt x="1" y="14655"/>
                    <a:pt x="4304" y="55184"/>
                    <a:pt x="24752" y="56385"/>
                  </a:cubicBezTo>
                  <a:cubicBezTo>
                    <a:pt x="43205" y="58915"/>
                    <a:pt x="59051" y="59728"/>
                    <a:pt x="74496" y="59728"/>
                  </a:cubicBezTo>
                  <a:cubicBezTo>
                    <a:pt x="86943" y="59728"/>
                    <a:pt x="99130" y="59200"/>
                    <a:pt x="112214" y="58620"/>
                  </a:cubicBezTo>
                  <a:cubicBezTo>
                    <a:pt x="123389" y="58186"/>
                    <a:pt x="141135" y="57319"/>
                    <a:pt x="148340" y="48679"/>
                  </a:cubicBezTo>
                  <a:cubicBezTo>
                    <a:pt x="152877" y="43275"/>
                    <a:pt x="160616" y="9985"/>
                    <a:pt x="135664" y="3780"/>
                  </a:cubicBezTo>
                  <a:cubicBezTo>
                    <a:pt x="127292" y="1679"/>
                    <a:pt x="97604" y="111"/>
                    <a:pt x="89598" y="11"/>
                  </a:cubicBezTo>
                  <a:cubicBezTo>
                    <a:pt x="89163" y="4"/>
                    <a:pt x="88660" y="0"/>
                    <a:pt x="88094" y="0"/>
                  </a:cubicBezTo>
                  <a:close/>
                </a:path>
              </a:pathLst>
            </a:custGeom>
            <a:solidFill>
              <a:srgbClr val="75A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42"/>
            <p:cNvSpPr/>
            <p:nvPr/>
          </p:nvSpPr>
          <p:spPr>
            <a:xfrm>
              <a:off x="5317163" y="3434966"/>
              <a:ext cx="46138" cy="40952"/>
            </a:xfrm>
            <a:custGeom>
              <a:avLst/>
              <a:gdLst/>
              <a:ahLst/>
              <a:cxnLst/>
              <a:rect l="l" t="t" r="r" b="b"/>
              <a:pathLst>
                <a:path w="2158" h="1915" extrusionOk="0">
                  <a:moveTo>
                    <a:pt x="341" y="0"/>
                  </a:moveTo>
                  <a:cubicBezTo>
                    <a:pt x="179" y="0"/>
                    <a:pt x="0" y="136"/>
                    <a:pt x="41" y="358"/>
                  </a:cubicBezTo>
                  <a:cubicBezTo>
                    <a:pt x="174" y="958"/>
                    <a:pt x="374" y="1492"/>
                    <a:pt x="908" y="1859"/>
                  </a:cubicBezTo>
                  <a:cubicBezTo>
                    <a:pt x="947" y="1898"/>
                    <a:pt x="992" y="1914"/>
                    <a:pt x="1037" y="1914"/>
                  </a:cubicBezTo>
                  <a:cubicBezTo>
                    <a:pt x="1147" y="1914"/>
                    <a:pt x="1261" y="1820"/>
                    <a:pt x="1308" y="1726"/>
                  </a:cubicBezTo>
                  <a:cubicBezTo>
                    <a:pt x="1508" y="1225"/>
                    <a:pt x="1875" y="858"/>
                    <a:pt x="2075" y="391"/>
                  </a:cubicBezTo>
                  <a:cubicBezTo>
                    <a:pt x="2158" y="185"/>
                    <a:pt x="1986" y="43"/>
                    <a:pt x="1810" y="43"/>
                  </a:cubicBezTo>
                  <a:cubicBezTo>
                    <a:pt x="1702" y="43"/>
                    <a:pt x="1593" y="97"/>
                    <a:pt x="1542" y="225"/>
                  </a:cubicBezTo>
                  <a:cubicBezTo>
                    <a:pt x="1396" y="564"/>
                    <a:pt x="1144" y="851"/>
                    <a:pt x="954" y="1175"/>
                  </a:cubicBezTo>
                  <a:lnTo>
                    <a:pt x="954" y="1175"/>
                  </a:lnTo>
                  <a:cubicBezTo>
                    <a:pt x="747" y="907"/>
                    <a:pt x="651" y="549"/>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42"/>
            <p:cNvSpPr/>
            <p:nvPr/>
          </p:nvSpPr>
          <p:spPr>
            <a:xfrm>
              <a:off x="4932772" y="3835998"/>
              <a:ext cx="46138" cy="40824"/>
            </a:xfrm>
            <a:custGeom>
              <a:avLst/>
              <a:gdLst/>
              <a:ahLst/>
              <a:cxnLst/>
              <a:rect l="l" t="t" r="r" b="b"/>
              <a:pathLst>
                <a:path w="2158" h="1909" extrusionOk="0">
                  <a:moveTo>
                    <a:pt x="335" y="1"/>
                  </a:moveTo>
                  <a:cubicBezTo>
                    <a:pt x="169" y="1"/>
                    <a:pt x="1" y="136"/>
                    <a:pt x="40" y="352"/>
                  </a:cubicBezTo>
                  <a:cubicBezTo>
                    <a:pt x="207" y="952"/>
                    <a:pt x="407" y="1486"/>
                    <a:pt x="907" y="1853"/>
                  </a:cubicBezTo>
                  <a:cubicBezTo>
                    <a:pt x="956" y="1892"/>
                    <a:pt x="1008" y="1908"/>
                    <a:pt x="1058" y="1908"/>
                  </a:cubicBezTo>
                  <a:cubicBezTo>
                    <a:pt x="1177" y="1908"/>
                    <a:pt x="1284" y="1814"/>
                    <a:pt x="1308" y="1719"/>
                  </a:cubicBezTo>
                  <a:cubicBezTo>
                    <a:pt x="1508" y="1219"/>
                    <a:pt x="1908" y="852"/>
                    <a:pt x="2075" y="385"/>
                  </a:cubicBezTo>
                  <a:cubicBezTo>
                    <a:pt x="2157" y="179"/>
                    <a:pt x="1985" y="36"/>
                    <a:pt x="1810" y="36"/>
                  </a:cubicBezTo>
                  <a:cubicBezTo>
                    <a:pt x="1702" y="36"/>
                    <a:pt x="1592" y="91"/>
                    <a:pt x="1541" y="218"/>
                  </a:cubicBezTo>
                  <a:cubicBezTo>
                    <a:pt x="1394" y="561"/>
                    <a:pt x="1158" y="850"/>
                    <a:pt x="963" y="1177"/>
                  </a:cubicBezTo>
                  <a:lnTo>
                    <a:pt x="963" y="1177"/>
                  </a:lnTo>
                  <a:cubicBezTo>
                    <a:pt x="762" y="909"/>
                    <a:pt x="685" y="554"/>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42"/>
            <p:cNvSpPr/>
            <p:nvPr/>
          </p:nvSpPr>
          <p:spPr>
            <a:xfrm>
              <a:off x="5094940" y="3571915"/>
              <a:ext cx="45817" cy="40952"/>
            </a:xfrm>
            <a:custGeom>
              <a:avLst/>
              <a:gdLst/>
              <a:ahLst/>
              <a:cxnLst/>
              <a:rect l="l" t="t" r="r" b="b"/>
              <a:pathLst>
                <a:path w="2143" h="1915" extrusionOk="0">
                  <a:moveTo>
                    <a:pt x="337" y="1"/>
                  </a:moveTo>
                  <a:cubicBezTo>
                    <a:pt x="171" y="1"/>
                    <a:pt x="0" y="137"/>
                    <a:pt x="61" y="359"/>
                  </a:cubicBezTo>
                  <a:cubicBezTo>
                    <a:pt x="194" y="959"/>
                    <a:pt x="394" y="1493"/>
                    <a:pt x="895" y="1860"/>
                  </a:cubicBezTo>
                  <a:cubicBezTo>
                    <a:pt x="942" y="1898"/>
                    <a:pt x="993" y="1914"/>
                    <a:pt x="1042" y="1914"/>
                  </a:cubicBezTo>
                  <a:cubicBezTo>
                    <a:pt x="1165" y="1914"/>
                    <a:pt x="1281" y="1812"/>
                    <a:pt x="1328" y="1693"/>
                  </a:cubicBezTo>
                  <a:cubicBezTo>
                    <a:pt x="1495" y="1226"/>
                    <a:pt x="1895" y="859"/>
                    <a:pt x="2062" y="392"/>
                  </a:cubicBezTo>
                  <a:cubicBezTo>
                    <a:pt x="2143" y="170"/>
                    <a:pt x="1980" y="34"/>
                    <a:pt x="1809" y="34"/>
                  </a:cubicBezTo>
                  <a:cubicBezTo>
                    <a:pt x="1697" y="34"/>
                    <a:pt x="1581" y="93"/>
                    <a:pt x="1528" y="225"/>
                  </a:cubicBezTo>
                  <a:cubicBezTo>
                    <a:pt x="1408" y="562"/>
                    <a:pt x="1166" y="848"/>
                    <a:pt x="965" y="1168"/>
                  </a:cubicBezTo>
                  <a:lnTo>
                    <a:pt x="965" y="1168"/>
                  </a:lnTo>
                  <a:cubicBezTo>
                    <a:pt x="749" y="894"/>
                    <a:pt x="672" y="553"/>
                    <a:pt x="594" y="192"/>
                  </a:cubicBezTo>
                  <a:cubicBezTo>
                    <a:pt x="555" y="60"/>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42"/>
            <p:cNvSpPr/>
            <p:nvPr/>
          </p:nvSpPr>
          <p:spPr>
            <a:xfrm>
              <a:off x="5510439" y="3561928"/>
              <a:ext cx="46095" cy="40952"/>
            </a:xfrm>
            <a:custGeom>
              <a:avLst/>
              <a:gdLst/>
              <a:ahLst/>
              <a:cxnLst/>
              <a:rect l="l" t="t" r="r" b="b"/>
              <a:pathLst>
                <a:path w="2156" h="1915" extrusionOk="0">
                  <a:moveTo>
                    <a:pt x="348" y="1"/>
                  </a:moveTo>
                  <a:cubicBezTo>
                    <a:pt x="179" y="1"/>
                    <a:pt x="0" y="137"/>
                    <a:pt x="40" y="359"/>
                  </a:cubicBezTo>
                  <a:cubicBezTo>
                    <a:pt x="207" y="959"/>
                    <a:pt x="407" y="1493"/>
                    <a:pt x="908" y="1860"/>
                  </a:cubicBezTo>
                  <a:cubicBezTo>
                    <a:pt x="955" y="1898"/>
                    <a:pt x="1003" y="1914"/>
                    <a:pt x="1048" y="1914"/>
                  </a:cubicBezTo>
                  <a:cubicBezTo>
                    <a:pt x="1162" y="1914"/>
                    <a:pt x="1260" y="1812"/>
                    <a:pt x="1308" y="1693"/>
                  </a:cubicBezTo>
                  <a:cubicBezTo>
                    <a:pt x="1508" y="1226"/>
                    <a:pt x="1908" y="859"/>
                    <a:pt x="2075" y="392"/>
                  </a:cubicBezTo>
                  <a:cubicBezTo>
                    <a:pt x="2156" y="170"/>
                    <a:pt x="1993" y="34"/>
                    <a:pt x="1822" y="34"/>
                  </a:cubicBezTo>
                  <a:cubicBezTo>
                    <a:pt x="1710" y="34"/>
                    <a:pt x="1594" y="93"/>
                    <a:pt x="1542" y="225"/>
                  </a:cubicBezTo>
                  <a:cubicBezTo>
                    <a:pt x="1398" y="561"/>
                    <a:pt x="1167" y="845"/>
                    <a:pt x="975" y="1164"/>
                  </a:cubicBezTo>
                  <a:lnTo>
                    <a:pt x="975" y="1164"/>
                  </a:lnTo>
                  <a:cubicBezTo>
                    <a:pt x="761" y="890"/>
                    <a:pt x="684" y="551"/>
                    <a:pt x="608" y="192"/>
                  </a:cubicBezTo>
                  <a:cubicBezTo>
                    <a:pt x="568" y="60"/>
                    <a:pt x="460" y="1"/>
                    <a:pt x="34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42"/>
            <p:cNvSpPr/>
            <p:nvPr/>
          </p:nvSpPr>
          <p:spPr>
            <a:xfrm>
              <a:off x="5334567" y="3647490"/>
              <a:ext cx="46566" cy="40674"/>
            </a:xfrm>
            <a:custGeom>
              <a:avLst/>
              <a:gdLst/>
              <a:ahLst/>
              <a:cxnLst/>
              <a:rect l="l" t="t" r="r" b="b"/>
              <a:pathLst>
                <a:path w="2178" h="1902" extrusionOk="0">
                  <a:moveTo>
                    <a:pt x="346" y="0"/>
                  </a:moveTo>
                  <a:cubicBezTo>
                    <a:pt x="178" y="0"/>
                    <a:pt x="1" y="128"/>
                    <a:pt x="61" y="327"/>
                  </a:cubicBezTo>
                  <a:cubicBezTo>
                    <a:pt x="194" y="927"/>
                    <a:pt x="394" y="1495"/>
                    <a:pt x="895" y="1861"/>
                  </a:cubicBezTo>
                  <a:cubicBezTo>
                    <a:pt x="940"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6" y="561"/>
                    <a:pt x="1158" y="856"/>
                    <a:pt x="969" y="1171"/>
                  </a:cubicBezTo>
                  <a:lnTo>
                    <a:pt x="969" y="1171"/>
                  </a:lnTo>
                  <a:cubicBezTo>
                    <a:pt x="750" y="888"/>
                    <a:pt x="672" y="531"/>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42"/>
            <p:cNvSpPr/>
            <p:nvPr/>
          </p:nvSpPr>
          <p:spPr>
            <a:xfrm>
              <a:off x="5522860" y="3978487"/>
              <a:ext cx="45775" cy="40674"/>
            </a:xfrm>
            <a:custGeom>
              <a:avLst/>
              <a:gdLst/>
              <a:ahLst/>
              <a:cxnLst/>
              <a:rect l="l" t="t" r="r" b="b"/>
              <a:pathLst>
                <a:path w="2141"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4"/>
                  </a:cubicBezTo>
                  <a:cubicBezTo>
                    <a:pt x="1494" y="1227"/>
                    <a:pt x="1895" y="860"/>
                    <a:pt x="2061" y="360"/>
                  </a:cubicBezTo>
                  <a:cubicBezTo>
                    <a:pt x="2141" y="161"/>
                    <a:pt x="1983" y="33"/>
                    <a:pt x="1815" y="33"/>
                  </a:cubicBezTo>
                  <a:cubicBezTo>
                    <a:pt x="1701" y="33"/>
                    <a:pt x="1581" y="92"/>
                    <a:pt x="1528" y="227"/>
                  </a:cubicBezTo>
                  <a:cubicBezTo>
                    <a:pt x="1407" y="566"/>
                    <a:pt x="1162" y="852"/>
                    <a:pt x="961" y="1162"/>
                  </a:cubicBezTo>
                  <a:lnTo>
                    <a:pt x="961" y="1162"/>
                  </a:lnTo>
                  <a:cubicBezTo>
                    <a:pt x="748" y="880"/>
                    <a:pt x="671" y="527"/>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42"/>
            <p:cNvSpPr/>
            <p:nvPr/>
          </p:nvSpPr>
          <p:spPr>
            <a:xfrm>
              <a:off x="5700870" y="3409432"/>
              <a:ext cx="46138" cy="41081"/>
            </a:xfrm>
            <a:custGeom>
              <a:avLst/>
              <a:gdLst/>
              <a:ahLst/>
              <a:cxnLst/>
              <a:rect l="l" t="t" r="r" b="b"/>
              <a:pathLst>
                <a:path w="2158" h="1921" extrusionOk="0">
                  <a:moveTo>
                    <a:pt x="328" y="0"/>
                  </a:moveTo>
                  <a:cubicBezTo>
                    <a:pt x="169" y="0"/>
                    <a:pt x="1" y="135"/>
                    <a:pt x="40" y="351"/>
                  </a:cubicBezTo>
                  <a:cubicBezTo>
                    <a:pt x="173" y="952"/>
                    <a:pt x="373" y="1485"/>
                    <a:pt x="907" y="1886"/>
                  </a:cubicBezTo>
                  <a:cubicBezTo>
                    <a:pt x="940" y="1910"/>
                    <a:pt x="976" y="1920"/>
                    <a:pt x="1014" y="1920"/>
                  </a:cubicBezTo>
                  <a:cubicBezTo>
                    <a:pt x="1130" y="1920"/>
                    <a:pt x="1257" y="1820"/>
                    <a:pt x="1307" y="1719"/>
                  </a:cubicBezTo>
                  <a:cubicBezTo>
                    <a:pt x="1508" y="1218"/>
                    <a:pt x="1874" y="851"/>
                    <a:pt x="2075" y="384"/>
                  </a:cubicBezTo>
                  <a:cubicBezTo>
                    <a:pt x="2157" y="178"/>
                    <a:pt x="1985" y="36"/>
                    <a:pt x="1809" y="36"/>
                  </a:cubicBezTo>
                  <a:cubicBezTo>
                    <a:pt x="1701" y="36"/>
                    <a:pt x="1592" y="90"/>
                    <a:pt x="1541" y="218"/>
                  </a:cubicBezTo>
                  <a:cubicBezTo>
                    <a:pt x="1395" y="558"/>
                    <a:pt x="1143" y="845"/>
                    <a:pt x="953" y="1169"/>
                  </a:cubicBezTo>
                  <a:lnTo>
                    <a:pt x="953" y="1169"/>
                  </a:lnTo>
                  <a:cubicBezTo>
                    <a:pt x="747" y="902"/>
                    <a:pt x="650" y="550"/>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42"/>
            <p:cNvSpPr/>
            <p:nvPr/>
          </p:nvSpPr>
          <p:spPr>
            <a:xfrm>
              <a:off x="5897716" y="3560645"/>
              <a:ext cx="46117" cy="40824"/>
            </a:xfrm>
            <a:custGeom>
              <a:avLst/>
              <a:gdLst/>
              <a:ahLst/>
              <a:cxnLst/>
              <a:rect l="l" t="t" r="r" b="b"/>
              <a:pathLst>
                <a:path w="2157" h="1909" extrusionOk="0">
                  <a:moveTo>
                    <a:pt x="328" y="1"/>
                  </a:moveTo>
                  <a:cubicBezTo>
                    <a:pt x="169" y="1"/>
                    <a:pt x="0" y="136"/>
                    <a:pt x="39" y="352"/>
                  </a:cubicBezTo>
                  <a:cubicBezTo>
                    <a:pt x="173"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1" y="91"/>
                    <a:pt x="1540"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42"/>
            <p:cNvSpPr/>
            <p:nvPr/>
          </p:nvSpPr>
          <p:spPr>
            <a:xfrm>
              <a:off x="5901265" y="3807278"/>
              <a:ext cx="46074" cy="40674"/>
            </a:xfrm>
            <a:custGeom>
              <a:avLst/>
              <a:gdLst/>
              <a:ahLst/>
              <a:cxnLst/>
              <a:rect l="l" t="t" r="r" b="b"/>
              <a:pathLst>
                <a:path w="2155" h="1902" extrusionOk="0">
                  <a:moveTo>
                    <a:pt x="342" y="0"/>
                  </a:moveTo>
                  <a:cubicBezTo>
                    <a:pt x="174" y="0"/>
                    <a:pt x="0" y="128"/>
                    <a:pt x="40" y="327"/>
                  </a:cubicBezTo>
                  <a:cubicBezTo>
                    <a:pt x="207" y="927"/>
                    <a:pt x="407" y="1495"/>
                    <a:pt x="907" y="1861"/>
                  </a:cubicBezTo>
                  <a:cubicBezTo>
                    <a:pt x="953" y="1889"/>
                    <a:pt x="1002" y="1901"/>
                    <a:pt x="1049" y="1901"/>
                  </a:cubicBezTo>
                  <a:cubicBezTo>
                    <a:pt x="1172" y="1901"/>
                    <a:pt x="1284" y="1816"/>
                    <a:pt x="1308" y="1695"/>
                  </a:cubicBezTo>
                  <a:cubicBezTo>
                    <a:pt x="1508" y="1228"/>
                    <a:pt x="1908" y="861"/>
                    <a:pt x="2075" y="360"/>
                  </a:cubicBezTo>
                  <a:cubicBezTo>
                    <a:pt x="2155" y="162"/>
                    <a:pt x="1997" y="34"/>
                    <a:pt x="1828" y="34"/>
                  </a:cubicBezTo>
                  <a:cubicBezTo>
                    <a:pt x="1714" y="34"/>
                    <a:pt x="1595" y="92"/>
                    <a:pt x="1541" y="227"/>
                  </a:cubicBezTo>
                  <a:cubicBezTo>
                    <a:pt x="1397" y="565"/>
                    <a:pt x="1165" y="850"/>
                    <a:pt x="972" y="1158"/>
                  </a:cubicBezTo>
                  <a:lnTo>
                    <a:pt x="972" y="1158"/>
                  </a:lnTo>
                  <a:cubicBezTo>
                    <a:pt x="760"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42"/>
            <p:cNvSpPr/>
            <p:nvPr/>
          </p:nvSpPr>
          <p:spPr>
            <a:xfrm>
              <a:off x="5281095" y="3972777"/>
              <a:ext cx="45839" cy="40674"/>
            </a:xfrm>
            <a:custGeom>
              <a:avLst/>
              <a:gdLst/>
              <a:ahLst/>
              <a:cxnLst/>
              <a:rect l="l" t="t" r="r" b="b"/>
              <a:pathLst>
                <a:path w="2144" h="1902" extrusionOk="0">
                  <a:moveTo>
                    <a:pt x="331" y="0"/>
                  </a:moveTo>
                  <a:cubicBezTo>
                    <a:pt x="166" y="0"/>
                    <a:pt x="0" y="128"/>
                    <a:pt x="60" y="327"/>
                  </a:cubicBezTo>
                  <a:cubicBezTo>
                    <a:pt x="193" y="927"/>
                    <a:pt x="393" y="1494"/>
                    <a:pt x="894" y="1861"/>
                  </a:cubicBezTo>
                  <a:cubicBezTo>
                    <a:pt x="940" y="1889"/>
                    <a:pt x="988" y="1901"/>
                    <a:pt x="1036" y="1901"/>
                  </a:cubicBezTo>
                  <a:cubicBezTo>
                    <a:pt x="1161" y="1901"/>
                    <a:pt x="1279" y="1815"/>
                    <a:pt x="1327" y="1695"/>
                  </a:cubicBezTo>
                  <a:cubicBezTo>
                    <a:pt x="1494" y="1228"/>
                    <a:pt x="1894" y="861"/>
                    <a:pt x="2061" y="360"/>
                  </a:cubicBezTo>
                  <a:cubicBezTo>
                    <a:pt x="2144" y="154"/>
                    <a:pt x="1971" y="12"/>
                    <a:pt x="1796" y="12"/>
                  </a:cubicBezTo>
                  <a:cubicBezTo>
                    <a:pt x="1688" y="12"/>
                    <a:pt x="1578" y="66"/>
                    <a:pt x="1528" y="193"/>
                  </a:cubicBezTo>
                  <a:cubicBezTo>
                    <a:pt x="1407" y="554"/>
                    <a:pt x="1167" y="845"/>
                    <a:pt x="966" y="1154"/>
                  </a:cubicBezTo>
                  <a:lnTo>
                    <a:pt x="966" y="1154"/>
                  </a:lnTo>
                  <a:cubicBezTo>
                    <a:pt x="749" y="886"/>
                    <a:pt x="671" y="530"/>
                    <a:pt x="594" y="193"/>
                  </a:cubicBezTo>
                  <a:cubicBezTo>
                    <a:pt x="553" y="59"/>
                    <a:pt x="442"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42"/>
            <p:cNvSpPr/>
            <p:nvPr/>
          </p:nvSpPr>
          <p:spPr>
            <a:xfrm>
              <a:off x="5866309" y="3994889"/>
              <a:ext cx="46095" cy="40674"/>
            </a:xfrm>
            <a:custGeom>
              <a:avLst/>
              <a:gdLst/>
              <a:ahLst/>
              <a:cxnLst/>
              <a:rect l="l" t="t" r="r" b="b"/>
              <a:pathLst>
                <a:path w="2156" h="1902" extrusionOk="0">
                  <a:moveTo>
                    <a:pt x="343" y="0"/>
                  </a:moveTo>
                  <a:cubicBezTo>
                    <a:pt x="175" y="0"/>
                    <a:pt x="1" y="128"/>
                    <a:pt x="41" y="327"/>
                  </a:cubicBezTo>
                  <a:cubicBezTo>
                    <a:pt x="207" y="927"/>
                    <a:pt x="408" y="1495"/>
                    <a:pt x="908" y="1861"/>
                  </a:cubicBezTo>
                  <a:cubicBezTo>
                    <a:pt x="954" y="1889"/>
                    <a:pt x="1002" y="1901"/>
                    <a:pt x="1049" y="1901"/>
                  </a:cubicBezTo>
                  <a:cubicBezTo>
                    <a:pt x="1172" y="1901"/>
                    <a:pt x="1284" y="1816"/>
                    <a:pt x="1308" y="1695"/>
                  </a:cubicBezTo>
                  <a:cubicBezTo>
                    <a:pt x="1508" y="1228"/>
                    <a:pt x="1909" y="861"/>
                    <a:pt x="2075" y="360"/>
                  </a:cubicBezTo>
                  <a:cubicBezTo>
                    <a:pt x="2155" y="161"/>
                    <a:pt x="1997" y="34"/>
                    <a:pt x="1829" y="34"/>
                  </a:cubicBezTo>
                  <a:cubicBezTo>
                    <a:pt x="1715" y="34"/>
                    <a:pt x="1596" y="92"/>
                    <a:pt x="1542" y="227"/>
                  </a:cubicBezTo>
                  <a:cubicBezTo>
                    <a:pt x="1397" y="564"/>
                    <a:pt x="1165" y="850"/>
                    <a:pt x="972" y="1158"/>
                  </a:cubicBezTo>
                  <a:lnTo>
                    <a:pt x="972" y="1158"/>
                  </a:lnTo>
                  <a:cubicBezTo>
                    <a:pt x="761" y="877"/>
                    <a:pt x="684" y="526"/>
                    <a:pt x="608" y="194"/>
                  </a:cubicBezTo>
                  <a:cubicBezTo>
                    <a:pt x="567" y="59"/>
                    <a:pt x="456" y="0"/>
                    <a:pt x="34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42"/>
            <p:cNvSpPr/>
            <p:nvPr/>
          </p:nvSpPr>
          <p:spPr>
            <a:xfrm>
              <a:off x="5684023" y="4104423"/>
              <a:ext cx="45860" cy="40888"/>
            </a:xfrm>
            <a:custGeom>
              <a:avLst/>
              <a:gdLst/>
              <a:ahLst/>
              <a:cxnLst/>
              <a:rect l="l" t="t" r="r" b="b"/>
              <a:pathLst>
                <a:path w="2145" h="1912" extrusionOk="0">
                  <a:moveTo>
                    <a:pt x="336" y="1"/>
                  </a:moveTo>
                  <a:cubicBezTo>
                    <a:pt x="170" y="1"/>
                    <a:pt x="0" y="141"/>
                    <a:pt x="61" y="342"/>
                  </a:cubicBezTo>
                  <a:cubicBezTo>
                    <a:pt x="194" y="942"/>
                    <a:pt x="394" y="1476"/>
                    <a:pt x="895" y="1876"/>
                  </a:cubicBezTo>
                  <a:cubicBezTo>
                    <a:pt x="935" y="1901"/>
                    <a:pt x="978" y="1911"/>
                    <a:pt x="1020" y="1911"/>
                  </a:cubicBezTo>
                  <a:cubicBezTo>
                    <a:pt x="1151" y="1911"/>
                    <a:pt x="1278" y="1811"/>
                    <a:pt x="1328" y="1710"/>
                  </a:cubicBezTo>
                  <a:cubicBezTo>
                    <a:pt x="1495" y="1209"/>
                    <a:pt x="1895" y="842"/>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42"/>
            <p:cNvSpPr/>
            <p:nvPr/>
          </p:nvSpPr>
          <p:spPr>
            <a:xfrm>
              <a:off x="5073966" y="4014542"/>
              <a:ext cx="46159" cy="40995"/>
            </a:xfrm>
            <a:custGeom>
              <a:avLst/>
              <a:gdLst/>
              <a:ahLst/>
              <a:cxnLst/>
              <a:rect l="l" t="t" r="r" b="b"/>
              <a:pathLst>
                <a:path w="2159" h="1917" extrusionOk="0">
                  <a:moveTo>
                    <a:pt x="340" y="1"/>
                  </a:moveTo>
                  <a:cubicBezTo>
                    <a:pt x="178" y="1"/>
                    <a:pt x="1" y="141"/>
                    <a:pt x="41" y="342"/>
                  </a:cubicBezTo>
                  <a:cubicBezTo>
                    <a:pt x="208" y="942"/>
                    <a:pt x="374" y="1476"/>
                    <a:pt x="908" y="1876"/>
                  </a:cubicBezTo>
                  <a:cubicBezTo>
                    <a:pt x="954" y="1904"/>
                    <a:pt x="1000" y="1916"/>
                    <a:pt x="1044" y="1916"/>
                  </a:cubicBezTo>
                  <a:cubicBezTo>
                    <a:pt x="1159" y="1916"/>
                    <a:pt x="1260" y="1831"/>
                    <a:pt x="1308" y="1710"/>
                  </a:cubicBezTo>
                  <a:cubicBezTo>
                    <a:pt x="1509" y="1243"/>
                    <a:pt x="1876" y="876"/>
                    <a:pt x="2076" y="375"/>
                  </a:cubicBezTo>
                  <a:cubicBezTo>
                    <a:pt x="2158" y="169"/>
                    <a:pt x="1986" y="27"/>
                    <a:pt x="1811" y="27"/>
                  </a:cubicBezTo>
                  <a:cubicBezTo>
                    <a:pt x="1702" y="27"/>
                    <a:pt x="1593" y="81"/>
                    <a:pt x="1542" y="209"/>
                  </a:cubicBezTo>
                  <a:cubicBezTo>
                    <a:pt x="1397" y="572"/>
                    <a:pt x="1164" y="864"/>
                    <a:pt x="970" y="1176"/>
                  </a:cubicBezTo>
                  <a:lnTo>
                    <a:pt x="970" y="1176"/>
                  </a:lnTo>
                  <a:cubicBezTo>
                    <a:pt x="763" y="908"/>
                    <a:pt x="679" y="548"/>
                    <a:pt x="575" y="209"/>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42"/>
            <p:cNvSpPr/>
            <p:nvPr/>
          </p:nvSpPr>
          <p:spPr>
            <a:xfrm>
              <a:off x="6333013" y="4256684"/>
              <a:ext cx="45817" cy="40674"/>
            </a:xfrm>
            <a:custGeom>
              <a:avLst/>
              <a:gdLst/>
              <a:ahLst/>
              <a:cxnLst/>
              <a:rect l="l" t="t" r="r" b="b"/>
              <a:pathLst>
                <a:path w="2143" h="1902" extrusionOk="0">
                  <a:moveTo>
                    <a:pt x="331" y="0"/>
                  </a:moveTo>
                  <a:cubicBezTo>
                    <a:pt x="167" y="0"/>
                    <a:pt x="1" y="128"/>
                    <a:pt x="61" y="327"/>
                  </a:cubicBezTo>
                  <a:cubicBezTo>
                    <a:pt x="194" y="928"/>
                    <a:pt x="394" y="1495"/>
                    <a:pt x="895" y="1862"/>
                  </a:cubicBezTo>
                  <a:cubicBezTo>
                    <a:pt x="940" y="1889"/>
                    <a:pt x="989" y="1901"/>
                    <a:pt x="1036" y="1901"/>
                  </a:cubicBezTo>
                  <a:cubicBezTo>
                    <a:pt x="1159" y="1901"/>
                    <a:pt x="1271" y="1816"/>
                    <a:pt x="1295" y="1695"/>
                  </a:cubicBezTo>
                  <a:cubicBezTo>
                    <a:pt x="1495" y="1228"/>
                    <a:pt x="1895" y="861"/>
                    <a:pt x="2062" y="360"/>
                  </a:cubicBezTo>
                  <a:cubicBezTo>
                    <a:pt x="2142" y="160"/>
                    <a:pt x="1981" y="19"/>
                    <a:pt x="1811" y="19"/>
                  </a:cubicBezTo>
                  <a:cubicBezTo>
                    <a:pt x="1698" y="19"/>
                    <a:pt x="1581" y="81"/>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42"/>
            <p:cNvSpPr/>
            <p:nvPr/>
          </p:nvSpPr>
          <p:spPr>
            <a:xfrm>
              <a:off x="6544098" y="4068411"/>
              <a:ext cx="46544" cy="40931"/>
            </a:xfrm>
            <a:custGeom>
              <a:avLst/>
              <a:gdLst/>
              <a:ahLst/>
              <a:cxnLst/>
              <a:rect l="l" t="t" r="r" b="b"/>
              <a:pathLst>
                <a:path w="2177" h="1914" extrusionOk="0">
                  <a:moveTo>
                    <a:pt x="353" y="0"/>
                  </a:moveTo>
                  <a:cubicBezTo>
                    <a:pt x="184" y="0"/>
                    <a:pt x="1" y="137"/>
                    <a:pt x="61" y="358"/>
                  </a:cubicBezTo>
                  <a:cubicBezTo>
                    <a:pt x="195" y="959"/>
                    <a:pt x="395" y="1492"/>
                    <a:pt x="895" y="1859"/>
                  </a:cubicBezTo>
                  <a:cubicBezTo>
                    <a:pt x="943" y="1897"/>
                    <a:pt x="993" y="1914"/>
                    <a:pt x="1042" y="1914"/>
                  </a:cubicBezTo>
                  <a:cubicBezTo>
                    <a:pt x="1166" y="1914"/>
                    <a:pt x="1281" y="1812"/>
                    <a:pt x="1329" y="1692"/>
                  </a:cubicBezTo>
                  <a:cubicBezTo>
                    <a:pt x="1496" y="1225"/>
                    <a:pt x="1896" y="859"/>
                    <a:pt x="2096" y="392"/>
                  </a:cubicBezTo>
                  <a:cubicBezTo>
                    <a:pt x="2177" y="170"/>
                    <a:pt x="2002" y="34"/>
                    <a:pt x="1822" y="34"/>
                  </a:cubicBezTo>
                  <a:cubicBezTo>
                    <a:pt x="1703" y="34"/>
                    <a:pt x="1582" y="92"/>
                    <a:pt x="1529" y="225"/>
                  </a:cubicBezTo>
                  <a:cubicBezTo>
                    <a:pt x="1407" y="565"/>
                    <a:pt x="1162" y="853"/>
                    <a:pt x="973" y="1177"/>
                  </a:cubicBezTo>
                  <a:lnTo>
                    <a:pt x="973" y="1177"/>
                  </a:lnTo>
                  <a:cubicBezTo>
                    <a:pt x="751" y="901"/>
                    <a:pt x="673" y="556"/>
                    <a:pt x="595" y="191"/>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42"/>
            <p:cNvSpPr/>
            <p:nvPr/>
          </p:nvSpPr>
          <p:spPr>
            <a:xfrm>
              <a:off x="6331302" y="4030559"/>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5"/>
                  </a:cubicBezTo>
                  <a:cubicBezTo>
                    <a:pt x="1508" y="1228"/>
                    <a:pt x="1909" y="861"/>
                    <a:pt x="2075" y="360"/>
                  </a:cubicBezTo>
                  <a:cubicBezTo>
                    <a:pt x="2157" y="156"/>
                    <a:pt x="1988" y="26"/>
                    <a:pt x="1814" y="26"/>
                  </a:cubicBezTo>
                  <a:cubicBezTo>
                    <a:pt x="1704" y="26"/>
                    <a:pt x="1593" y="77"/>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42"/>
            <p:cNvSpPr/>
            <p:nvPr/>
          </p:nvSpPr>
          <p:spPr>
            <a:xfrm>
              <a:off x="6108095" y="4058574"/>
              <a:ext cx="46117" cy="40803"/>
            </a:xfrm>
            <a:custGeom>
              <a:avLst/>
              <a:gdLst/>
              <a:ahLst/>
              <a:cxnLst/>
              <a:rect l="l" t="t" r="r" b="b"/>
              <a:pathLst>
                <a:path w="2157" h="1908" extrusionOk="0">
                  <a:moveTo>
                    <a:pt x="335" y="0"/>
                  </a:moveTo>
                  <a:cubicBezTo>
                    <a:pt x="169" y="0"/>
                    <a:pt x="1" y="135"/>
                    <a:pt x="40" y="351"/>
                  </a:cubicBezTo>
                  <a:cubicBezTo>
                    <a:pt x="207" y="952"/>
                    <a:pt x="407" y="1485"/>
                    <a:pt x="907" y="1852"/>
                  </a:cubicBezTo>
                  <a:cubicBezTo>
                    <a:pt x="956" y="1891"/>
                    <a:pt x="1005" y="1907"/>
                    <a:pt x="1051" y="1907"/>
                  </a:cubicBezTo>
                  <a:cubicBezTo>
                    <a:pt x="1163" y="1907"/>
                    <a:pt x="1260" y="1813"/>
                    <a:pt x="1307" y="1719"/>
                  </a:cubicBezTo>
                  <a:cubicBezTo>
                    <a:pt x="1507" y="1218"/>
                    <a:pt x="1908" y="852"/>
                    <a:pt x="2075" y="385"/>
                  </a:cubicBezTo>
                  <a:cubicBezTo>
                    <a:pt x="2157" y="178"/>
                    <a:pt x="1985" y="36"/>
                    <a:pt x="1809" y="36"/>
                  </a:cubicBezTo>
                  <a:cubicBezTo>
                    <a:pt x="1701" y="36"/>
                    <a:pt x="1592" y="90"/>
                    <a:pt x="1541" y="218"/>
                  </a:cubicBezTo>
                  <a:cubicBezTo>
                    <a:pt x="1396" y="556"/>
                    <a:pt x="1163" y="843"/>
                    <a:pt x="969" y="1165"/>
                  </a:cubicBezTo>
                  <a:lnTo>
                    <a:pt x="969" y="1165"/>
                  </a:lnTo>
                  <a:cubicBezTo>
                    <a:pt x="760" y="899"/>
                    <a:pt x="683" y="549"/>
                    <a:pt x="607" y="218"/>
                  </a:cubicBezTo>
                  <a:cubicBezTo>
                    <a:pt x="566" y="67"/>
                    <a:pt x="451"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42"/>
            <p:cNvSpPr/>
            <p:nvPr/>
          </p:nvSpPr>
          <p:spPr>
            <a:xfrm>
              <a:off x="6160338" y="4185703"/>
              <a:ext cx="61683" cy="54779"/>
            </a:xfrm>
            <a:custGeom>
              <a:avLst/>
              <a:gdLst/>
              <a:ahLst/>
              <a:cxnLst/>
              <a:rect l="l" t="t" r="r" b="b"/>
              <a:pathLst>
                <a:path w="2156" h="1914" extrusionOk="0">
                  <a:moveTo>
                    <a:pt x="342" y="1"/>
                  </a:moveTo>
                  <a:cubicBezTo>
                    <a:pt x="179" y="1"/>
                    <a:pt x="1" y="137"/>
                    <a:pt x="41" y="358"/>
                  </a:cubicBezTo>
                  <a:cubicBezTo>
                    <a:pt x="174" y="959"/>
                    <a:pt x="374" y="1493"/>
                    <a:pt x="908" y="1860"/>
                  </a:cubicBezTo>
                  <a:cubicBezTo>
                    <a:pt x="946" y="1898"/>
                    <a:pt x="990" y="1914"/>
                    <a:pt x="1034" y="1914"/>
                  </a:cubicBezTo>
                  <a:cubicBezTo>
                    <a:pt x="1145" y="1914"/>
                    <a:pt x="1261" y="1812"/>
                    <a:pt x="1308" y="1693"/>
                  </a:cubicBezTo>
                  <a:cubicBezTo>
                    <a:pt x="1509" y="1226"/>
                    <a:pt x="1875" y="859"/>
                    <a:pt x="2076" y="358"/>
                  </a:cubicBezTo>
                  <a:cubicBezTo>
                    <a:pt x="2155" y="160"/>
                    <a:pt x="1998" y="32"/>
                    <a:pt x="1829" y="32"/>
                  </a:cubicBezTo>
                  <a:cubicBezTo>
                    <a:pt x="1715" y="32"/>
                    <a:pt x="1596" y="90"/>
                    <a:pt x="1542" y="225"/>
                  </a:cubicBezTo>
                  <a:cubicBezTo>
                    <a:pt x="1398" y="561"/>
                    <a:pt x="1150" y="846"/>
                    <a:pt x="960" y="1166"/>
                  </a:cubicBezTo>
                  <a:lnTo>
                    <a:pt x="960" y="1166"/>
                  </a:lnTo>
                  <a:cubicBezTo>
                    <a:pt x="749" y="883"/>
                    <a:pt x="652" y="527"/>
                    <a:pt x="575" y="192"/>
                  </a:cubicBezTo>
                  <a:cubicBezTo>
                    <a:pt x="548" y="59"/>
                    <a:pt x="448" y="1"/>
                    <a:pt x="34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42"/>
            <p:cNvSpPr/>
            <p:nvPr/>
          </p:nvSpPr>
          <p:spPr>
            <a:xfrm>
              <a:off x="6755931" y="3784439"/>
              <a:ext cx="45860" cy="40674"/>
            </a:xfrm>
            <a:custGeom>
              <a:avLst/>
              <a:gdLst/>
              <a:ahLst/>
              <a:cxnLst/>
              <a:rect l="l" t="t" r="r" b="b"/>
              <a:pathLst>
                <a:path w="2145" h="1902" extrusionOk="0">
                  <a:moveTo>
                    <a:pt x="331" y="1"/>
                  </a:moveTo>
                  <a:cubicBezTo>
                    <a:pt x="166" y="1"/>
                    <a:pt x="1" y="129"/>
                    <a:pt x="60" y="328"/>
                  </a:cubicBezTo>
                  <a:cubicBezTo>
                    <a:pt x="194" y="928"/>
                    <a:pt x="394" y="1495"/>
                    <a:pt x="894" y="1862"/>
                  </a:cubicBezTo>
                  <a:cubicBezTo>
                    <a:pt x="940" y="1890"/>
                    <a:pt x="989" y="1902"/>
                    <a:pt x="1035" y="1902"/>
                  </a:cubicBezTo>
                  <a:cubicBezTo>
                    <a:pt x="1159" y="1902"/>
                    <a:pt x="1270" y="1816"/>
                    <a:pt x="1295" y="1695"/>
                  </a:cubicBezTo>
                  <a:cubicBezTo>
                    <a:pt x="1495" y="1228"/>
                    <a:pt x="1895" y="861"/>
                    <a:pt x="2062" y="361"/>
                  </a:cubicBezTo>
                  <a:cubicBezTo>
                    <a:pt x="2144" y="155"/>
                    <a:pt x="1972" y="12"/>
                    <a:pt x="1797" y="12"/>
                  </a:cubicBezTo>
                  <a:cubicBezTo>
                    <a:pt x="1688" y="12"/>
                    <a:pt x="1579" y="67"/>
                    <a:pt x="1528" y="194"/>
                  </a:cubicBezTo>
                  <a:cubicBezTo>
                    <a:pt x="1408" y="554"/>
                    <a:pt x="1167" y="845"/>
                    <a:pt x="967" y="1154"/>
                  </a:cubicBezTo>
                  <a:lnTo>
                    <a:pt x="967" y="1154"/>
                  </a:lnTo>
                  <a:cubicBezTo>
                    <a:pt x="749" y="887"/>
                    <a:pt x="672" y="530"/>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42"/>
            <p:cNvSpPr/>
            <p:nvPr/>
          </p:nvSpPr>
          <p:spPr>
            <a:xfrm>
              <a:off x="7261589" y="4047860"/>
              <a:ext cx="45839" cy="41102"/>
            </a:xfrm>
            <a:custGeom>
              <a:avLst/>
              <a:gdLst/>
              <a:ahLst/>
              <a:cxnLst/>
              <a:rect l="l" t="t" r="r" b="b"/>
              <a:pathLst>
                <a:path w="2144" h="1922" extrusionOk="0">
                  <a:moveTo>
                    <a:pt x="324" y="1"/>
                  </a:moveTo>
                  <a:cubicBezTo>
                    <a:pt x="161" y="1"/>
                    <a:pt x="1" y="136"/>
                    <a:pt x="60" y="352"/>
                  </a:cubicBezTo>
                  <a:cubicBezTo>
                    <a:pt x="193" y="952"/>
                    <a:pt x="393" y="1486"/>
                    <a:pt x="894" y="1886"/>
                  </a:cubicBezTo>
                  <a:cubicBezTo>
                    <a:pt x="934" y="1911"/>
                    <a:pt x="977" y="1921"/>
                    <a:pt x="1019" y="1921"/>
                  </a:cubicBezTo>
                  <a:cubicBezTo>
                    <a:pt x="1148" y="1921"/>
                    <a:pt x="1269" y="1820"/>
                    <a:pt x="1294" y="1719"/>
                  </a:cubicBezTo>
                  <a:cubicBezTo>
                    <a:pt x="1494" y="1219"/>
                    <a:pt x="1894" y="852"/>
                    <a:pt x="2061" y="385"/>
                  </a:cubicBezTo>
                  <a:cubicBezTo>
                    <a:pt x="2144" y="179"/>
                    <a:pt x="1971" y="37"/>
                    <a:pt x="1796" y="37"/>
                  </a:cubicBezTo>
                  <a:cubicBezTo>
                    <a:pt x="1688" y="37"/>
                    <a:pt x="1578" y="91"/>
                    <a:pt x="1527" y="218"/>
                  </a:cubicBezTo>
                  <a:cubicBezTo>
                    <a:pt x="1406" y="558"/>
                    <a:pt x="1161" y="845"/>
                    <a:pt x="959" y="1170"/>
                  </a:cubicBezTo>
                  <a:lnTo>
                    <a:pt x="959" y="1170"/>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42"/>
            <p:cNvSpPr/>
            <p:nvPr/>
          </p:nvSpPr>
          <p:spPr>
            <a:xfrm>
              <a:off x="7732697" y="4133678"/>
              <a:ext cx="46138" cy="40888"/>
            </a:xfrm>
            <a:custGeom>
              <a:avLst/>
              <a:gdLst/>
              <a:ahLst/>
              <a:cxnLst/>
              <a:rect l="l" t="t" r="r" b="b"/>
              <a:pathLst>
                <a:path w="2158" h="1912" extrusionOk="0">
                  <a:moveTo>
                    <a:pt x="347" y="1"/>
                  </a:moveTo>
                  <a:cubicBezTo>
                    <a:pt x="177" y="1"/>
                    <a:pt x="0" y="141"/>
                    <a:pt x="40" y="342"/>
                  </a:cubicBezTo>
                  <a:cubicBezTo>
                    <a:pt x="207" y="942"/>
                    <a:pt x="374" y="1476"/>
                    <a:pt x="908" y="1876"/>
                  </a:cubicBezTo>
                  <a:cubicBezTo>
                    <a:pt x="948" y="1901"/>
                    <a:pt x="991" y="1911"/>
                    <a:pt x="1033" y="1911"/>
                  </a:cubicBezTo>
                  <a:cubicBezTo>
                    <a:pt x="1162" y="1911"/>
                    <a:pt x="1283" y="1810"/>
                    <a:pt x="1308" y="1709"/>
                  </a:cubicBezTo>
                  <a:cubicBezTo>
                    <a:pt x="1508" y="1209"/>
                    <a:pt x="1908" y="842"/>
                    <a:pt x="2075" y="375"/>
                  </a:cubicBezTo>
                  <a:cubicBezTo>
                    <a:pt x="2158" y="169"/>
                    <a:pt x="1985" y="26"/>
                    <a:pt x="1810" y="26"/>
                  </a:cubicBezTo>
                  <a:cubicBezTo>
                    <a:pt x="1702" y="26"/>
                    <a:pt x="1592" y="81"/>
                    <a:pt x="1541" y="208"/>
                  </a:cubicBezTo>
                  <a:cubicBezTo>
                    <a:pt x="1398" y="567"/>
                    <a:pt x="1169" y="857"/>
                    <a:pt x="977" y="1164"/>
                  </a:cubicBezTo>
                  <a:lnTo>
                    <a:pt x="977" y="1164"/>
                  </a:lnTo>
                  <a:cubicBezTo>
                    <a:pt x="762" y="897"/>
                    <a:pt x="685" y="543"/>
                    <a:pt x="607" y="208"/>
                  </a:cubicBezTo>
                  <a:cubicBezTo>
                    <a:pt x="568" y="62"/>
                    <a:pt x="459" y="1"/>
                    <a:pt x="34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42"/>
            <p:cNvSpPr/>
            <p:nvPr/>
          </p:nvSpPr>
          <p:spPr>
            <a:xfrm>
              <a:off x="7893475" y="4084257"/>
              <a:ext cx="46544" cy="40803"/>
            </a:xfrm>
            <a:custGeom>
              <a:avLst/>
              <a:gdLst/>
              <a:ahLst/>
              <a:cxnLst/>
              <a:rect l="l" t="t" r="r" b="b"/>
              <a:pathLst>
                <a:path w="2177" h="1908" extrusionOk="0">
                  <a:moveTo>
                    <a:pt x="337" y="0"/>
                  </a:moveTo>
                  <a:cubicBezTo>
                    <a:pt x="172" y="0"/>
                    <a:pt x="0" y="135"/>
                    <a:pt x="59" y="351"/>
                  </a:cubicBezTo>
                  <a:cubicBezTo>
                    <a:pt x="192" y="951"/>
                    <a:pt x="393" y="1485"/>
                    <a:pt x="893" y="1852"/>
                  </a:cubicBezTo>
                  <a:cubicBezTo>
                    <a:pt x="942" y="1891"/>
                    <a:pt x="994" y="1907"/>
                    <a:pt x="1044" y="1907"/>
                  </a:cubicBezTo>
                  <a:cubicBezTo>
                    <a:pt x="1166" y="1907"/>
                    <a:pt x="1279" y="1813"/>
                    <a:pt x="1327" y="1719"/>
                  </a:cubicBezTo>
                  <a:cubicBezTo>
                    <a:pt x="1493" y="1218"/>
                    <a:pt x="1894" y="851"/>
                    <a:pt x="2094" y="384"/>
                  </a:cubicBezTo>
                  <a:cubicBezTo>
                    <a:pt x="2176" y="178"/>
                    <a:pt x="1991" y="36"/>
                    <a:pt x="1806" y="36"/>
                  </a:cubicBezTo>
                  <a:cubicBezTo>
                    <a:pt x="1692" y="36"/>
                    <a:pt x="1578" y="90"/>
                    <a:pt x="1527" y="218"/>
                  </a:cubicBezTo>
                  <a:cubicBezTo>
                    <a:pt x="1405" y="558"/>
                    <a:pt x="1160" y="845"/>
                    <a:pt x="958" y="1169"/>
                  </a:cubicBezTo>
                  <a:lnTo>
                    <a:pt x="958" y="1169"/>
                  </a:lnTo>
                  <a:cubicBezTo>
                    <a:pt x="746" y="902"/>
                    <a:pt x="670" y="550"/>
                    <a:pt x="593" y="218"/>
                  </a:cubicBezTo>
                  <a:cubicBezTo>
                    <a:pt x="565" y="66"/>
                    <a:pt x="453"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42"/>
            <p:cNvSpPr/>
            <p:nvPr/>
          </p:nvSpPr>
          <p:spPr>
            <a:xfrm>
              <a:off x="7713434" y="3954279"/>
              <a:ext cx="46095" cy="40610"/>
            </a:xfrm>
            <a:custGeom>
              <a:avLst/>
              <a:gdLst/>
              <a:ahLst/>
              <a:cxnLst/>
              <a:rect l="l" t="t" r="r" b="b"/>
              <a:pathLst>
                <a:path w="2156" h="1899" extrusionOk="0">
                  <a:moveTo>
                    <a:pt x="341" y="0"/>
                  </a:moveTo>
                  <a:cubicBezTo>
                    <a:pt x="179" y="0"/>
                    <a:pt x="0" y="137"/>
                    <a:pt x="41" y="358"/>
                  </a:cubicBezTo>
                  <a:cubicBezTo>
                    <a:pt x="174" y="958"/>
                    <a:pt x="374" y="1492"/>
                    <a:pt x="908" y="1859"/>
                  </a:cubicBezTo>
                  <a:cubicBezTo>
                    <a:pt x="945" y="1887"/>
                    <a:pt x="987" y="1899"/>
                    <a:pt x="1029" y="1899"/>
                  </a:cubicBezTo>
                  <a:cubicBezTo>
                    <a:pt x="1141" y="1899"/>
                    <a:pt x="1260" y="1813"/>
                    <a:pt x="1308" y="1692"/>
                  </a:cubicBezTo>
                  <a:cubicBezTo>
                    <a:pt x="1508" y="1225"/>
                    <a:pt x="1875" y="858"/>
                    <a:pt x="2075" y="358"/>
                  </a:cubicBezTo>
                  <a:cubicBezTo>
                    <a:pt x="2155" y="159"/>
                    <a:pt x="1997" y="31"/>
                    <a:pt x="1829" y="31"/>
                  </a:cubicBezTo>
                  <a:cubicBezTo>
                    <a:pt x="1715" y="31"/>
                    <a:pt x="1596" y="90"/>
                    <a:pt x="1542" y="225"/>
                  </a:cubicBezTo>
                  <a:cubicBezTo>
                    <a:pt x="1396" y="565"/>
                    <a:pt x="1162" y="852"/>
                    <a:pt x="968" y="1176"/>
                  </a:cubicBezTo>
                  <a:lnTo>
                    <a:pt x="968" y="1176"/>
                  </a:lnTo>
                  <a:cubicBezTo>
                    <a:pt x="752" y="892"/>
                    <a:pt x="653" y="531"/>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42"/>
            <p:cNvSpPr/>
            <p:nvPr/>
          </p:nvSpPr>
          <p:spPr>
            <a:xfrm>
              <a:off x="7637407" y="3497025"/>
              <a:ext cx="46117" cy="40931"/>
            </a:xfrm>
            <a:custGeom>
              <a:avLst/>
              <a:gdLst/>
              <a:ahLst/>
              <a:cxnLst/>
              <a:rect l="l" t="t" r="r" b="b"/>
              <a:pathLst>
                <a:path w="2157"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6" y="391"/>
                  </a:cubicBezTo>
                  <a:cubicBezTo>
                    <a:pt x="2156" y="170"/>
                    <a:pt x="1986" y="34"/>
                    <a:pt x="1812" y="34"/>
                  </a:cubicBezTo>
                  <a:cubicBezTo>
                    <a:pt x="1697" y="34"/>
                    <a:pt x="1581" y="92"/>
                    <a:pt x="1529" y="225"/>
                  </a:cubicBezTo>
                  <a:cubicBezTo>
                    <a:pt x="1407" y="565"/>
                    <a:pt x="1161" y="852"/>
                    <a:pt x="972" y="1177"/>
                  </a:cubicBezTo>
                  <a:lnTo>
                    <a:pt x="972" y="1177"/>
                  </a:lnTo>
                  <a:cubicBezTo>
                    <a:pt x="751" y="901"/>
                    <a:pt x="673" y="556"/>
                    <a:pt x="595"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42"/>
            <p:cNvSpPr/>
            <p:nvPr/>
          </p:nvSpPr>
          <p:spPr>
            <a:xfrm>
              <a:off x="7762651" y="3637182"/>
              <a:ext cx="46138" cy="40995"/>
            </a:xfrm>
            <a:custGeom>
              <a:avLst/>
              <a:gdLst/>
              <a:ahLst/>
              <a:cxnLst/>
              <a:rect l="l" t="t" r="r" b="b"/>
              <a:pathLst>
                <a:path w="2158" h="1917" extrusionOk="0">
                  <a:moveTo>
                    <a:pt x="340" y="1"/>
                  </a:moveTo>
                  <a:cubicBezTo>
                    <a:pt x="177" y="1"/>
                    <a:pt x="0" y="141"/>
                    <a:pt x="40" y="342"/>
                  </a:cubicBezTo>
                  <a:cubicBezTo>
                    <a:pt x="174" y="942"/>
                    <a:pt x="374" y="1476"/>
                    <a:pt x="908" y="1876"/>
                  </a:cubicBezTo>
                  <a:cubicBezTo>
                    <a:pt x="944" y="1904"/>
                    <a:pt x="986" y="1916"/>
                    <a:pt x="1029" y="1916"/>
                  </a:cubicBezTo>
                  <a:cubicBezTo>
                    <a:pt x="1141" y="1916"/>
                    <a:pt x="1260" y="1831"/>
                    <a:pt x="1308" y="1710"/>
                  </a:cubicBezTo>
                  <a:cubicBezTo>
                    <a:pt x="1508" y="1243"/>
                    <a:pt x="1875" y="876"/>
                    <a:pt x="2075" y="375"/>
                  </a:cubicBezTo>
                  <a:cubicBezTo>
                    <a:pt x="2158" y="169"/>
                    <a:pt x="1985" y="27"/>
                    <a:pt x="1810" y="27"/>
                  </a:cubicBezTo>
                  <a:cubicBezTo>
                    <a:pt x="1702" y="27"/>
                    <a:pt x="1592" y="81"/>
                    <a:pt x="1541" y="209"/>
                  </a:cubicBezTo>
                  <a:cubicBezTo>
                    <a:pt x="1397" y="569"/>
                    <a:pt x="1150" y="860"/>
                    <a:pt x="960" y="1168"/>
                  </a:cubicBezTo>
                  <a:lnTo>
                    <a:pt x="960" y="1168"/>
                  </a:lnTo>
                  <a:cubicBezTo>
                    <a:pt x="749" y="901"/>
                    <a:pt x="652" y="545"/>
                    <a:pt x="574" y="209"/>
                  </a:cubicBezTo>
                  <a:cubicBezTo>
                    <a:pt x="547"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42"/>
            <p:cNvSpPr/>
            <p:nvPr/>
          </p:nvSpPr>
          <p:spPr>
            <a:xfrm>
              <a:off x="6133751" y="3392859"/>
              <a:ext cx="46074" cy="40632"/>
            </a:xfrm>
            <a:custGeom>
              <a:avLst/>
              <a:gdLst/>
              <a:ahLst/>
              <a:cxnLst/>
              <a:rect l="l" t="t" r="r" b="b"/>
              <a:pathLst>
                <a:path w="2155" h="1900" extrusionOk="0">
                  <a:moveTo>
                    <a:pt x="341" y="1"/>
                  </a:moveTo>
                  <a:cubicBezTo>
                    <a:pt x="179" y="1"/>
                    <a:pt x="0" y="137"/>
                    <a:pt x="41" y="359"/>
                  </a:cubicBezTo>
                  <a:cubicBezTo>
                    <a:pt x="207" y="959"/>
                    <a:pt x="374" y="1493"/>
                    <a:pt x="908" y="1860"/>
                  </a:cubicBezTo>
                  <a:cubicBezTo>
                    <a:pt x="954" y="1887"/>
                    <a:pt x="1000" y="1900"/>
                    <a:pt x="1044" y="1900"/>
                  </a:cubicBezTo>
                  <a:cubicBezTo>
                    <a:pt x="1159" y="1900"/>
                    <a:pt x="1260" y="1814"/>
                    <a:pt x="1308" y="1693"/>
                  </a:cubicBezTo>
                  <a:cubicBezTo>
                    <a:pt x="1508" y="1226"/>
                    <a:pt x="1875" y="859"/>
                    <a:pt x="2075" y="359"/>
                  </a:cubicBezTo>
                  <a:cubicBezTo>
                    <a:pt x="2155" y="160"/>
                    <a:pt x="1997" y="32"/>
                    <a:pt x="1829" y="32"/>
                  </a:cubicBezTo>
                  <a:cubicBezTo>
                    <a:pt x="1715" y="32"/>
                    <a:pt x="1596" y="91"/>
                    <a:pt x="1542" y="225"/>
                  </a:cubicBezTo>
                  <a:cubicBezTo>
                    <a:pt x="1396" y="565"/>
                    <a:pt x="1162" y="852"/>
                    <a:pt x="968" y="1176"/>
                  </a:cubicBezTo>
                  <a:lnTo>
                    <a:pt x="968" y="1176"/>
                  </a:lnTo>
                  <a:cubicBezTo>
                    <a:pt x="762" y="900"/>
                    <a:pt x="678" y="556"/>
                    <a:pt x="574" y="192"/>
                  </a:cubicBezTo>
                  <a:cubicBezTo>
                    <a:pt x="548" y="60"/>
                    <a:pt x="448" y="1"/>
                    <a:pt x="34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42"/>
            <p:cNvSpPr/>
            <p:nvPr/>
          </p:nvSpPr>
          <p:spPr>
            <a:xfrm>
              <a:off x="5575626" y="3735938"/>
              <a:ext cx="45796" cy="40674"/>
            </a:xfrm>
            <a:custGeom>
              <a:avLst/>
              <a:gdLst/>
              <a:ahLst/>
              <a:cxnLst/>
              <a:rect l="l" t="t" r="r" b="b"/>
              <a:pathLst>
                <a:path w="2142" h="1902" extrusionOk="0">
                  <a:moveTo>
                    <a:pt x="331" y="1"/>
                  </a:moveTo>
                  <a:cubicBezTo>
                    <a:pt x="166" y="1"/>
                    <a:pt x="1" y="128"/>
                    <a:pt x="60" y="327"/>
                  </a:cubicBezTo>
                  <a:cubicBezTo>
                    <a:pt x="194" y="928"/>
                    <a:pt x="394" y="1495"/>
                    <a:pt x="894" y="1862"/>
                  </a:cubicBezTo>
                  <a:cubicBezTo>
                    <a:pt x="940" y="1889"/>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7"/>
                  </a:cubicBezTo>
                  <a:cubicBezTo>
                    <a:pt x="1407" y="566"/>
                    <a:pt x="1163" y="853"/>
                    <a:pt x="962" y="1163"/>
                  </a:cubicBezTo>
                  <a:lnTo>
                    <a:pt x="962" y="1163"/>
                  </a:lnTo>
                  <a:cubicBezTo>
                    <a:pt x="748" y="881"/>
                    <a:pt x="671" y="527"/>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42"/>
            <p:cNvSpPr/>
            <p:nvPr/>
          </p:nvSpPr>
          <p:spPr>
            <a:xfrm>
              <a:off x="5686161" y="3906483"/>
              <a:ext cx="46095" cy="40931"/>
            </a:xfrm>
            <a:custGeom>
              <a:avLst/>
              <a:gdLst/>
              <a:ahLst/>
              <a:cxnLst/>
              <a:rect l="l" t="t" r="r" b="b"/>
              <a:pathLst>
                <a:path w="2156" h="1914" extrusionOk="0">
                  <a:moveTo>
                    <a:pt x="352" y="0"/>
                  </a:moveTo>
                  <a:cubicBezTo>
                    <a:pt x="183" y="0"/>
                    <a:pt x="0" y="137"/>
                    <a:pt x="61" y="358"/>
                  </a:cubicBezTo>
                  <a:cubicBezTo>
                    <a:pt x="194" y="958"/>
                    <a:pt x="394" y="1492"/>
                    <a:pt x="895" y="1859"/>
                  </a:cubicBezTo>
                  <a:cubicBezTo>
                    <a:pt x="942" y="1897"/>
                    <a:pt x="993" y="1914"/>
                    <a:pt x="1042" y="1914"/>
                  </a:cubicBezTo>
                  <a:cubicBezTo>
                    <a:pt x="1165" y="1914"/>
                    <a:pt x="1281" y="1811"/>
                    <a:pt x="1328" y="1692"/>
                  </a:cubicBezTo>
                  <a:cubicBezTo>
                    <a:pt x="1495" y="1225"/>
                    <a:pt x="1895" y="858"/>
                    <a:pt x="2095" y="358"/>
                  </a:cubicBezTo>
                  <a:cubicBezTo>
                    <a:pt x="2155" y="159"/>
                    <a:pt x="1989" y="31"/>
                    <a:pt x="1818" y="31"/>
                  </a:cubicBezTo>
                  <a:cubicBezTo>
                    <a:pt x="1701" y="31"/>
                    <a:pt x="1582" y="90"/>
                    <a:pt x="1528" y="225"/>
                  </a:cubicBezTo>
                  <a:cubicBezTo>
                    <a:pt x="1406" y="567"/>
                    <a:pt x="1158" y="856"/>
                    <a:pt x="969" y="1169"/>
                  </a:cubicBezTo>
                  <a:lnTo>
                    <a:pt x="969" y="1169"/>
                  </a:lnTo>
                  <a:cubicBezTo>
                    <a:pt x="750" y="886"/>
                    <a:pt x="672" y="528"/>
                    <a:pt x="594" y="191"/>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42"/>
            <p:cNvSpPr/>
            <p:nvPr/>
          </p:nvSpPr>
          <p:spPr>
            <a:xfrm>
              <a:off x="5412304" y="3824793"/>
              <a:ext cx="45860" cy="40995"/>
            </a:xfrm>
            <a:custGeom>
              <a:avLst/>
              <a:gdLst/>
              <a:ahLst/>
              <a:cxnLst/>
              <a:rect l="l" t="t" r="r" b="b"/>
              <a:pathLst>
                <a:path w="2145" h="1917" extrusionOk="0">
                  <a:moveTo>
                    <a:pt x="336" y="1"/>
                  </a:moveTo>
                  <a:cubicBezTo>
                    <a:pt x="170" y="1"/>
                    <a:pt x="0" y="141"/>
                    <a:pt x="61" y="342"/>
                  </a:cubicBezTo>
                  <a:cubicBezTo>
                    <a:pt x="194" y="942"/>
                    <a:pt x="394" y="1476"/>
                    <a:pt x="894" y="1876"/>
                  </a:cubicBezTo>
                  <a:cubicBezTo>
                    <a:pt x="940" y="1904"/>
                    <a:pt x="989" y="1916"/>
                    <a:pt x="1036" y="1916"/>
                  </a:cubicBezTo>
                  <a:cubicBezTo>
                    <a:pt x="1159" y="1916"/>
                    <a:pt x="1271" y="1831"/>
                    <a:pt x="1295" y="1710"/>
                  </a:cubicBezTo>
                  <a:cubicBezTo>
                    <a:pt x="1495" y="1243"/>
                    <a:pt x="1895" y="876"/>
                    <a:pt x="2062" y="375"/>
                  </a:cubicBezTo>
                  <a:cubicBezTo>
                    <a:pt x="2144" y="169"/>
                    <a:pt x="1972" y="27"/>
                    <a:pt x="1797" y="27"/>
                  </a:cubicBezTo>
                  <a:cubicBezTo>
                    <a:pt x="1689" y="27"/>
                    <a:pt x="1579" y="81"/>
                    <a:pt x="1528" y="209"/>
                  </a:cubicBezTo>
                  <a:cubicBezTo>
                    <a:pt x="1408" y="569"/>
                    <a:pt x="1167" y="860"/>
                    <a:pt x="967" y="1169"/>
                  </a:cubicBezTo>
                  <a:lnTo>
                    <a:pt x="967" y="1169"/>
                  </a:lnTo>
                  <a:cubicBezTo>
                    <a:pt x="749" y="901"/>
                    <a:pt x="672" y="545"/>
                    <a:pt x="594" y="209"/>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42"/>
            <p:cNvSpPr/>
            <p:nvPr/>
          </p:nvSpPr>
          <p:spPr>
            <a:xfrm>
              <a:off x="5168380" y="3788780"/>
              <a:ext cx="45817" cy="40632"/>
            </a:xfrm>
            <a:custGeom>
              <a:avLst/>
              <a:gdLst/>
              <a:ahLst/>
              <a:cxnLst/>
              <a:rect l="l" t="t" r="r" b="b"/>
              <a:pathLst>
                <a:path w="2143" h="1900" extrusionOk="0">
                  <a:moveTo>
                    <a:pt x="338" y="0"/>
                  </a:moveTo>
                  <a:cubicBezTo>
                    <a:pt x="171" y="0"/>
                    <a:pt x="1" y="137"/>
                    <a:pt x="61" y="358"/>
                  </a:cubicBezTo>
                  <a:cubicBezTo>
                    <a:pt x="195" y="959"/>
                    <a:pt x="395" y="1492"/>
                    <a:pt x="895" y="1859"/>
                  </a:cubicBezTo>
                  <a:cubicBezTo>
                    <a:pt x="941" y="1887"/>
                    <a:pt x="990" y="1899"/>
                    <a:pt x="1036" y="1899"/>
                  </a:cubicBezTo>
                  <a:cubicBezTo>
                    <a:pt x="1160" y="1899"/>
                    <a:pt x="1271" y="1813"/>
                    <a:pt x="1296" y="1692"/>
                  </a:cubicBezTo>
                  <a:cubicBezTo>
                    <a:pt x="1496" y="1225"/>
                    <a:pt x="1896" y="858"/>
                    <a:pt x="2063" y="358"/>
                  </a:cubicBezTo>
                  <a:cubicBezTo>
                    <a:pt x="2142" y="159"/>
                    <a:pt x="1985" y="31"/>
                    <a:pt x="1816" y="31"/>
                  </a:cubicBezTo>
                  <a:cubicBezTo>
                    <a:pt x="1702" y="31"/>
                    <a:pt x="1583" y="90"/>
                    <a:pt x="1529" y="225"/>
                  </a:cubicBezTo>
                  <a:cubicBezTo>
                    <a:pt x="1385" y="561"/>
                    <a:pt x="1155" y="845"/>
                    <a:pt x="962" y="1164"/>
                  </a:cubicBezTo>
                  <a:lnTo>
                    <a:pt x="962" y="1164"/>
                  </a:lnTo>
                  <a:cubicBezTo>
                    <a:pt x="749" y="890"/>
                    <a:pt x="672" y="550"/>
                    <a:pt x="595" y="191"/>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42"/>
            <p:cNvSpPr/>
            <p:nvPr/>
          </p:nvSpPr>
          <p:spPr>
            <a:xfrm>
              <a:off x="6151176" y="3876673"/>
              <a:ext cx="45839" cy="40803"/>
            </a:xfrm>
            <a:custGeom>
              <a:avLst/>
              <a:gdLst/>
              <a:ahLst/>
              <a:cxnLst/>
              <a:rect l="l" t="t" r="r" b="b"/>
              <a:pathLst>
                <a:path w="2144" h="1908" extrusionOk="0">
                  <a:moveTo>
                    <a:pt x="323" y="0"/>
                  </a:moveTo>
                  <a:cubicBezTo>
                    <a:pt x="161" y="0"/>
                    <a:pt x="1" y="135"/>
                    <a:pt x="60" y="351"/>
                  </a:cubicBezTo>
                  <a:cubicBezTo>
                    <a:pt x="193" y="951"/>
                    <a:pt x="393" y="1485"/>
                    <a:pt x="893" y="1852"/>
                  </a:cubicBezTo>
                  <a:cubicBezTo>
                    <a:pt x="942" y="1891"/>
                    <a:pt x="994" y="1907"/>
                    <a:pt x="1044" y="1907"/>
                  </a:cubicBezTo>
                  <a:cubicBezTo>
                    <a:pt x="1166" y="1907"/>
                    <a:pt x="1280" y="1813"/>
                    <a:pt x="1327" y="1719"/>
                  </a:cubicBezTo>
                  <a:cubicBezTo>
                    <a:pt x="1494" y="1218"/>
                    <a:pt x="1894" y="851"/>
                    <a:pt x="2061" y="384"/>
                  </a:cubicBezTo>
                  <a:cubicBezTo>
                    <a:pt x="2143" y="178"/>
                    <a:pt x="1971" y="36"/>
                    <a:pt x="1796" y="36"/>
                  </a:cubicBezTo>
                  <a:cubicBezTo>
                    <a:pt x="1688" y="36"/>
                    <a:pt x="1578" y="90"/>
                    <a:pt x="1527" y="218"/>
                  </a:cubicBezTo>
                  <a:cubicBezTo>
                    <a:pt x="1406" y="558"/>
                    <a:pt x="1161" y="845"/>
                    <a:pt x="959" y="1169"/>
                  </a:cubicBezTo>
                  <a:lnTo>
                    <a:pt x="959" y="1169"/>
                  </a:lnTo>
                  <a:cubicBezTo>
                    <a:pt x="747" y="902"/>
                    <a:pt x="670" y="550"/>
                    <a:pt x="593" y="218"/>
                  </a:cubicBezTo>
                  <a:cubicBezTo>
                    <a:pt x="552" y="66"/>
                    <a:pt x="437" y="0"/>
                    <a:pt x="32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42"/>
            <p:cNvSpPr/>
            <p:nvPr/>
          </p:nvSpPr>
          <p:spPr>
            <a:xfrm>
              <a:off x="6104781" y="3685341"/>
              <a:ext cx="45839" cy="40931"/>
            </a:xfrm>
            <a:custGeom>
              <a:avLst/>
              <a:gdLst/>
              <a:ahLst/>
              <a:cxnLst/>
              <a:rect l="l" t="t" r="r" b="b"/>
              <a:pathLst>
                <a:path w="2144" h="1914" extrusionOk="0">
                  <a:moveTo>
                    <a:pt x="338" y="0"/>
                  </a:moveTo>
                  <a:cubicBezTo>
                    <a:pt x="171" y="0"/>
                    <a:pt x="1" y="137"/>
                    <a:pt x="61" y="358"/>
                  </a:cubicBezTo>
                  <a:cubicBezTo>
                    <a:pt x="195" y="959"/>
                    <a:pt x="395" y="1492"/>
                    <a:pt x="895" y="1859"/>
                  </a:cubicBezTo>
                  <a:cubicBezTo>
                    <a:pt x="943" y="1898"/>
                    <a:pt x="993" y="1914"/>
                    <a:pt x="1042" y="1914"/>
                  </a:cubicBezTo>
                  <a:cubicBezTo>
                    <a:pt x="1163" y="1914"/>
                    <a:pt x="1272" y="1812"/>
                    <a:pt x="1296" y="1693"/>
                  </a:cubicBezTo>
                  <a:cubicBezTo>
                    <a:pt x="1496" y="1226"/>
                    <a:pt x="1896" y="859"/>
                    <a:pt x="2063" y="392"/>
                  </a:cubicBezTo>
                  <a:cubicBezTo>
                    <a:pt x="2143" y="170"/>
                    <a:pt x="1981" y="34"/>
                    <a:pt x="1810" y="34"/>
                  </a:cubicBezTo>
                  <a:cubicBezTo>
                    <a:pt x="1698" y="34"/>
                    <a:pt x="1582" y="93"/>
                    <a:pt x="1529" y="225"/>
                  </a:cubicBezTo>
                  <a:cubicBezTo>
                    <a:pt x="1409" y="562"/>
                    <a:pt x="1166" y="847"/>
                    <a:pt x="966" y="1168"/>
                  </a:cubicBezTo>
                  <a:lnTo>
                    <a:pt x="966" y="1168"/>
                  </a:lnTo>
                  <a:cubicBezTo>
                    <a:pt x="750" y="893"/>
                    <a:pt x="672" y="552"/>
                    <a:pt x="595" y="192"/>
                  </a:cubicBezTo>
                  <a:cubicBezTo>
                    <a:pt x="555" y="59"/>
                    <a:pt x="448"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42"/>
            <p:cNvSpPr/>
            <p:nvPr/>
          </p:nvSpPr>
          <p:spPr>
            <a:xfrm>
              <a:off x="6381225" y="3758777"/>
              <a:ext cx="46138" cy="40674"/>
            </a:xfrm>
            <a:custGeom>
              <a:avLst/>
              <a:gdLst/>
              <a:ahLst/>
              <a:cxnLst/>
              <a:rect l="l" t="t" r="r" b="b"/>
              <a:pathLst>
                <a:path w="2158" h="1902" extrusionOk="0">
                  <a:moveTo>
                    <a:pt x="342" y="0"/>
                  </a:moveTo>
                  <a:cubicBezTo>
                    <a:pt x="174" y="0"/>
                    <a:pt x="1" y="128"/>
                    <a:pt x="41" y="327"/>
                  </a:cubicBezTo>
                  <a:cubicBezTo>
                    <a:pt x="207" y="927"/>
                    <a:pt x="407" y="1494"/>
                    <a:pt x="908" y="1861"/>
                  </a:cubicBezTo>
                  <a:cubicBezTo>
                    <a:pt x="954" y="1889"/>
                    <a:pt x="1002" y="1901"/>
                    <a:pt x="1049" y="1901"/>
                  </a:cubicBezTo>
                  <a:cubicBezTo>
                    <a:pt x="1172" y="1901"/>
                    <a:pt x="1284" y="1815"/>
                    <a:pt x="1308" y="1694"/>
                  </a:cubicBezTo>
                  <a:cubicBezTo>
                    <a:pt x="1508" y="1227"/>
                    <a:pt x="1909" y="860"/>
                    <a:pt x="2075" y="360"/>
                  </a:cubicBezTo>
                  <a:cubicBezTo>
                    <a:pt x="2158" y="154"/>
                    <a:pt x="1985" y="12"/>
                    <a:pt x="1810" y="12"/>
                  </a:cubicBezTo>
                  <a:cubicBezTo>
                    <a:pt x="1702" y="12"/>
                    <a:pt x="1593" y="66"/>
                    <a:pt x="1542" y="193"/>
                  </a:cubicBezTo>
                  <a:cubicBezTo>
                    <a:pt x="1398" y="552"/>
                    <a:pt x="1169" y="842"/>
                    <a:pt x="977" y="1149"/>
                  </a:cubicBezTo>
                  <a:lnTo>
                    <a:pt x="977" y="1149"/>
                  </a:lnTo>
                  <a:cubicBezTo>
                    <a:pt x="762" y="882"/>
                    <a:pt x="685" y="528"/>
                    <a:pt x="608" y="193"/>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42"/>
            <p:cNvSpPr/>
            <p:nvPr/>
          </p:nvSpPr>
          <p:spPr>
            <a:xfrm>
              <a:off x="6550533" y="3620374"/>
              <a:ext cx="46566" cy="40674"/>
            </a:xfrm>
            <a:custGeom>
              <a:avLst/>
              <a:gdLst/>
              <a:ahLst/>
              <a:cxnLst/>
              <a:rect l="l" t="t" r="r" b="b"/>
              <a:pathLst>
                <a:path w="2178" h="1902" extrusionOk="0">
                  <a:moveTo>
                    <a:pt x="331" y="1"/>
                  </a:moveTo>
                  <a:cubicBezTo>
                    <a:pt x="167" y="1"/>
                    <a:pt x="1" y="129"/>
                    <a:pt x="61" y="327"/>
                  </a:cubicBezTo>
                  <a:cubicBezTo>
                    <a:pt x="194" y="928"/>
                    <a:pt x="394" y="1495"/>
                    <a:pt x="894" y="1862"/>
                  </a:cubicBezTo>
                  <a:cubicBezTo>
                    <a:pt x="940" y="1889"/>
                    <a:pt x="989" y="1902"/>
                    <a:pt x="1036" y="1902"/>
                  </a:cubicBezTo>
                  <a:cubicBezTo>
                    <a:pt x="1161" y="1902"/>
                    <a:pt x="1280" y="1816"/>
                    <a:pt x="1328" y="1695"/>
                  </a:cubicBezTo>
                  <a:cubicBezTo>
                    <a:pt x="1495" y="1228"/>
                    <a:pt x="1895" y="861"/>
                    <a:pt x="2095" y="361"/>
                  </a:cubicBezTo>
                  <a:cubicBezTo>
                    <a:pt x="2177" y="156"/>
                    <a:pt x="1995" y="27"/>
                    <a:pt x="1819" y="27"/>
                  </a:cubicBezTo>
                  <a:cubicBezTo>
                    <a:pt x="1709" y="27"/>
                    <a:pt x="1600" y="78"/>
                    <a:pt x="1562" y="194"/>
                  </a:cubicBezTo>
                  <a:cubicBezTo>
                    <a:pt x="1418" y="554"/>
                    <a:pt x="1170" y="845"/>
                    <a:pt x="980" y="1154"/>
                  </a:cubicBezTo>
                  <a:lnTo>
                    <a:pt x="980" y="1154"/>
                  </a:lnTo>
                  <a:cubicBezTo>
                    <a:pt x="769" y="886"/>
                    <a:pt x="672" y="530"/>
                    <a:pt x="594" y="194"/>
                  </a:cubicBezTo>
                  <a:cubicBezTo>
                    <a:pt x="554" y="59"/>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42"/>
            <p:cNvSpPr/>
            <p:nvPr/>
          </p:nvSpPr>
          <p:spPr>
            <a:xfrm>
              <a:off x="6334424" y="3397863"/>
              <a:ext cx="46544" cy="40931"/>
            </a:xfrm>
            <a:custGeom>
              <a:avLst/>
              <a:gdLst/>
              <a:ahLst/>
              <a:cxnLst/>
              <a:rect l="l" t="t" r="r" b="b"/>
              <a:pathLst>
                <a:path w="2177" h="1914" extrusionOk="0">
                  <a:moveTo>
                    <a:pt x="353" y="0"/>
                  </a:moveTo>
                  <a:cubicBezTo>
                    <a:pt x="184" y="0"/>
                    <a:pt x="1" y="137"/>
                    <a:pt x="61" y="358"/>
                  </a:cubicBezTo>
                  <a:cubicBezTo>
                    <a:pt x="195" y="959"/>
                    <a:pt x="395" y="1493"/>
                    <a:pt x="895" y="1859"/>
                  </a:cubicBezTo>
                  <a:cubicBezTo>
                    <a:pt x="943" y="1898"/>
                    <a:pt x="993" y="1914"/>
                    <a:pt x="1042" y="1914"/>
                  </a:cubicBezTo>
                  <a:cubicBezTo>
                    <a:pt x="1166" y="1914"/>
                    <a:pt x="1281" y="1812"/>
                    <a:pt x="1329" y="1693"/>
                  </a:cubicBezTo>
                  <a:cubicBezTo>
                    <a:pt x="1496" y="1226"/>
                    <a:pt x="1896" y="859"/>
                    <a:pt x="2096" y="392"/>
                  </a:cubicBezTo>
                  <a:cubicBezTo>
                    <a:pt x="2177" y="170"/>
                    <a:pt x="2002" y="34"/>
                    <a:pt x="1829" y="34"/>
                  </a:cubicBezTo>
                  <a:cubicBezTo>
                    <a:pt x="1715" y="34"/>
                    <a:pt x="1602" y="93"/>
                    <a:pt x="1562" y="225"/>
                  </a:cubicBezTo>
                  <a:cubicBezTo>
                    <a:pt x="1418" y="562"/>
                    <a:pt x="1169" y="847"/>
                    <a:pt x="979" y="1168"/>
                  </a:cubicBezTo>
                  <a:lnTo>
                    <a:pt x="979" y="1168"/>
                  </a:lnTo>
                  <a:cubicBezTo>
                    <a:pt x="770" y="893"/>
                    <a:pt x="672" y="552"/>
                    <a:pt x="595" y="192"/>
                  </a:cubicBezTo>
                  <a:cubicBezTo>
                    <a:pt x="569" y="59"/>
                    <a:pt x="464" y="0"/>
                    <a:pt x="353"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42"/>
            <p:cNvSpPr/>
            <p:nvPr/>
          </p:nvSpPr>
          <p:spPr>
            <a:xfrm>
              <a:off x="5897288" y="3362342"/>
              <a:ext cx="46544" cy="40803"/>
            </a:xfrm>
            <a:custGeom>
              <a:avLst/>
              <a:gdLst/>
              <a:ahLst/>
              <a:cxnLst/>
              <a:rect l="l" t="t" r="r" b="b"/>
              <a:pathLst>
                <a:path w="2177" h="1908" extrusionOk="0">
                  <a:moveTo>
                    <a:pt x="338" y="1"/>
                  </a:moveTo>
                  <a:cubicBezTo>
                    <a:pt x="172" y="1"/>
                    <a:pt x="1" y="136"/>
                    <a:pt x="59" y="352"/>
                  </a:cubicBezTo>
                  <a:cubicBezTo>
                    <a:pt x="193" y="952"/>
                    <a:pt x="393" y="1486"/>
                    <a:pt x="893" y="1853"/>
                  </a:cubicBezTo>
                  <a:cubicBezTo>
                    <a:pt x="942" y="1892"/>
                    <a:pt x="994" y="1908"/>
                    <a:pt x="1044" y="1908"/>
                  </a:cubicBezTo>
                  <a:cubicBezTo>
                    <a:pt x="1166" y="1908"/>
                    <a:pt x="1280" y="1814"/>
                    <a:pt x="1327" y="1719"/>
                  </a:cubicBezTo>
                  <a:cubicBezTo>
                    <a:pt x="1494" y="1219"/>
                    <a:pt x="1894" y="852"/>
                    <a:pt x="2094" y="385"/>
                  </a:cubicBezTo>
                  <a:cubicBezTo>
                    <a:pt x="2177" y="179"/>
                    <a:pt x="1992" y="36"/>
                    <a:pt x="1814" y="36"/>
                  </a:cubicBezTo>
                  <a:cubicBezTo>
                    <a:pt x="1705" y="36"/>
                    <a:pt x="1599" y="91"/>
                    <a:pt x="1560" y="218"/>
                  </a:cubicBezTo>
                  <a:cubicBezTo>
                    <a:pt x="1415" y="558"/>
                    <a:pt x="1163" y="845"/>
                    <a:pt x="972" y="1169"/>
                  </a:cubicBezTo>
                  <a:lnTo>
                    <a:pt x="972" y="1169"/>
                  </a:lnTo>
                  <a:cubicBezTo>
                    <a:pt x="766" y="903"/>
                    <a:pt x="670" y="551"/>
                    <a:pt x="593" y="218"/>
                  </a:cubicBezTo>
                  <a:cubicBezTo>
                    <a:pt x="566" y="67"/>
                    <a:pt x="453" y="1"/>
                    <a:pt x="33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42"/>
            <p:cNvSpPr/>
            <p:nvPr/>
          </p:nvSpPr>
          <p:spPr>
            <a:xfrm>
              <a:off x="5467208" y="3366469"/>
              <a:ext cx="46523" cy="40952"/>
            </a:xfrm>
            <a:custGeom>
              <a:avLst/>
              <a:gdLst/>
              <a:ahLst/>
              <a:cxnLst/>
              <a:rect l="l" t="t" r="r" b="b"/>
              <a:pathLst>
                <a:path w="2176" h="1915" extrusionOk="0">
                  <a:moveTo>
                    <a:pt x="352" y="1"/>
                  </a:moveTo>
                  <a:cubicBezTo>
                    <a:pt x="183" y="1"/>
                    <a:pt x="1" y="137"/>
                    <a:pt x="61" y="359"/>
                  </a:cubicBezTo>
                  <a:cubicBezTo>
                    <a:pt x="194" y="959"/>
                    <a:pt x="395" y="1493"/>
                    <a:pt x="895" y="1860"/>
                  </a:cubicBezTo>
                  <a:cubicBezTo>
                    <a:pt x="943" y="1898"/>
                    <a:pt x="993" y="1914"/>
                    <a:pt x="1042" y="1914"/>
                  </a:cubicBezTo>
                  <a:cubicBezTo>
                    <a:pt x="1165" y="1914"/>
                    <a:pt x="1281" y="1812"/>
                    <a:pt x="1329" y="1693"/>
                  </a:cubicBezTo>
                  <a:cubicBezTo>
                    <a:pt x="1495" y="1226"/>
                    <a:pt x="1896" y="859"/>
                    <a:pt x="2096" y="359"/>
                  </a:cubicBezTo>
                  <a:cubicBezTo>
                    <a:pt x="2175" y="160"/>
                    <a:pt x="2006" y="32"/>
                    <a:pt x="1835" y="32"/>
                  </a:cubicBezTo>
                  <a:cubicBezTo>
                    <a:pt x="1719" y="32"/>
                    <a:pt x="1602" y="91"/>
                    <a:pt x="1562" y="225"/>
                  </a:cubicBezTo>
                  <a:cubicBezTo>
                    <a:pt x="1418" y="562"/>
                    <a:pt x="1170" y="846"/>
                    <a:pt x="980" y="1166"/>
                  </a:cubicBezTo>
                  <a:lnTo>
                    <a:pt x="980" y="1166"/>
                  </a:lnTo>
                  <a:cubicBezTo>
                    <a:pt x="770" y="883"/>
                    <a:pt x="672" y="528"/>
                    <a:pt x="595" y="192"/>
                  </a:cubicBezTo>
                  <a:cubicBezTo>
                    <a:pt x="568" y="60"/>
                    <a:pt x="463" y="1"/>
                    <a:pt x="352"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42"/>
            <p:cNvSpPr/>
            <p:nvPr/>
          </p:nvSpPr>
          <p:spPr>
            <a:xfrm>
              <a:off x="6541703" y="3825114"/>
              <a:ext cx="46074" cy="40674"/>
            </a:xfrm>
            <a:custGeom>
              <a:avLst/>
              <a:gdLst/>
              <a:ahLst/>
              <a:cxnLst/>
              <a:rect l="l" t="t" r="r" b="b"/>
              <a:pathLst>
                <a:path w="2155" h="1902" extrusionOk="0">
                  <a:moveTo>
                    <a:pt x="335" y="0"/>
                  </a:moveTo>
                  <a:cubicBezTo>
                    <a:pt x="174" y="0"/>
                    <a:pt x="0" y="128"/>
                    <a:pt x="40" y="327"/>
                  </a:cubicBezTo>
                  <a:cubicBezTo>
                    <a:pt x="173" y="927"/>
                    <a:pt x="373" y="1494"/>
                    <a:pt x="907" y="1861"/>
                  </a:cubicBezTo>
                  <a:cubicBezTo>
                    <a:pt x="944" y="1889"/>
                    <a:pt x="986" y="1901"/>
                    <a:pt x="1028" y="1901"/>
                  </a:cubicBezTo>
                  <a:cubicBezTo>
                    <a:pt x="1141" y="1901"/>
                    <a:pt x="1259" y="1816"/>
                    <a:pt x="1307" y="1695"/>
                  </a:cubicBezTo>
                  <a:cubicBezTo>
                    <a:pt x="1508" y="1228"/>
                    <a:pt x="1875" y="861"/>
                    <a:pt x="2075" y="360"/>
                  </a:cubicBezTo>
                  <a:cubicBezTo>
                    <a:pt x="2155" y="160"/>
                    <a:pt x="1982" y="19"/>
                    <a:pt x="1809" y="19"/>
                  </a:cubicBezTo>
                  <a:cubicBezTo>
                    <a:pt x="1695" y="19"/>
                    <a:pt x="1581" y="81"/>
                    <a:pt x="1541" y="227"/>
                  </a:cubicBezTo>
                  <a:cubicBezTo>
                    <a:pt x="1396" y="566"/>
                    <a:pt x="1145" y="852"/>
                    <a:pt x="955" y="1162"/>
                  </a:cubicBezTo>
                  <a:lnTo>
                    <a:pt x="955" y="1162"/>
                  </a:lnTo>
                  <a:cubicBezTo>
                    <a:pt x="747" y="880"/>
                    <a:pt x="651" y="527"/>
                    <a:pt x="574" y="194"/>
                  </a:cubicBezTo>
                  <a:cubicBezTo>
                    <a:pt x="547" y="59"/>
                    <a:pt x="444" y="0"/>
                    <a:pt x="335"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42"/>
            <p:cNvSpPr/>
            <p:nvPr/>
          </p:nvSpPr>
          <p:spPr>
            <a:xfrm>
              <a:off x="5007667" y="4183398"/>
              <a:ext cx="46117" cy="40803"/>
            </a:xfrm>
            <a:custGeom>
              <a:avLst/>
              <a:gdLst/>
              <a:ahLst/>
              <a:cxnLst/>
              <a:rect l="l" t="t" r="r" b="b"/>
              <a:pathLst>
                <a:path w="2157" h="1908" extrusionOk="0">
                  <a:moveTo>
                    <a:pt x="335" y="1"/>
                  </a:moveTo>
                  <a:cubicBezTo>
                    <a:pt x="169" y="1"/>
                    <a:pt x="0" y="136"/>
                    <a:pt x="40" y="352"/>
                  </a:cubicBezTo>
                  <a:cubicBezTo>
                    <a:pt x="206" y="952"/>
                    <a:pt x="407" y="1486"/>
                    <a:pt x="907" y="1853"/>
                  </a:cubicBezTo>
                  <a:cubicBezTo>
                    <a:pt x="956" y="1892"/>
                    <a:pt x="1005" y="1908"/>
                    <a:pt x="1051" y="1908"/>
                  </a:cubicBezTo>
                  <a:cubicBezTo>
                    <a:pt x="1163" y="1908"/>
                    <a:pt x="1260" y="1814"/>
                    <a:pt x="1307" y="1719"/>
                  </a:cubicBezTo>
                  <a:cubicBezTo>
                    <a:pt x="1507" y="1219"/>
                    <a:pt x="1908" y="852"/>
                    <a:pt x="2074" y="385"/>
                  </a:cubicBezTo>
                  <a:cubicBezTo>
                    <a:pt x="2157" y="179"/>
                    <a:pt x="1985" y="36"/>
                    <a:pt x="1809" y="36"/>
                  </a:cubicBezTo>
                  <a:cubicBezTo>
                    <a:pt x="1701" y="36"/>
                    <a:pt x="1592" y="91"/>
                    <a:pt x="1541" y="218"/>
                  </a:cubicBezTo>
                  <a:cubicBezTo>
                    <a:pt x="1396" y="557"/>
                    <a:pt x="1163" y="843"/>
                    <a:pt x="969" y="1166"/>
                  </a:cubicBezTo>
                  <a:lnTo>
                    <a:pt x="969" y="1166"/>
                  </a:lnTo>
                  <a:cubicBezTo>
                    <a:pt x="759" y="900"/>
                    <a:pt x="683" y="549"/>
                    <a:pt x="607" y="218"/>
                  </a:cubicBezTo>
                  <a:cubicBezTo>
                    <a:pt x="566"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42"/>
            <p:cNvSpPr/>
            <p:nvPr/>
          </p:nvSpPr>
          <p:spPr>
            <a:xfrm>
              <a:off x="5506441" y="4224585"/>
              <a:ext cx="46566" cy="40674"/>
            </a:xfrm>
            <a:custGeom>
              <a:avLst/>
              <a:gdLst/>
              <a:ahLst/>
              <a:cxnLst/>
              <a:rect l="l" t="t" r="r" b="b"/>
              <a:pathLst>
                <a:path w="2178" h="1902" extrusionOk="0">
                  <a:moveTo>
                    <a:pt x="346" y="0"/>
                  </a:moveTo>
                  <a:cubicBezTo>
                    <a:pt x="179" y="0"/>
                    <a:pt x="1" y="128"/>
                    <a:pt x="61" y="327"/>
                  </a:cubicBezTo>
                  <a:cubicBezTo>
                    <a:pt x="194" y="927"/>
                    <a:pt x="394" y="1495"/>
                    <a:pt x="895" y="1861"/>
                  </a:cubicBezTo>
                  <a:cubicBezTo>
                    <a:pt x="941" y="1889"/>
                    <a:pt x="989" y="1901"/>
                    <a:pt x="1036" y="1901"/>
                  </a:cubicBezTo>
                  <a:cubicBezTo>
                    <a:pt x="1161" y="1901"/>
                    <a:pt x="1280" y="1816"/>
                    <a:pt x="1328" y="1695"/>
                  </a:cubicBezTo>
                  <a:cubicBezTo>
                    <a:pt x="1495" y="1228"/>
                    <a:pt x="1895" y="861"/>
                    <a:pt x="2095" y="360"/>
                  </a:cubicBezTo>
                  <a:cubicBezTo>
                    <a:pt x="2177" y="156"/>
                    <a:pt x="1995" y="26"/>
                    <a:pt x="1812" y="26"/>
                  </a:cubicBezTo>
                  <a:cubicBezTo>
                    <a:pt x="1696" y="26"/>
                    <a:pt x="1580" y="78"/>
                    <a:pt x="1528" y="194"/>
                  </a:cubicBezTo>
                  <a:cubicBezTo>
                    <a:pt x="1407" y="557"/>
                    <a:pt x="1163" y="850"/>
                    <a:pt x="974" y="1162"/>
                  </a:cubicBezTo>
                  <a:lnTo>
                    <a:pt x="974" y="1162"/>
                  </a:lnTo>
                  <a:cubicBezTo>
                    <a:pt x="751" y="894"/>
                    <a:pt x="673" y="533"/>
                    <a:pt x="594" y="194"/>
                  </a:cubicBezTo>
                  <a:cubicBezTo>
                    <a:pt x="567" y="59"/>
                    <a:pt x="459" y="0"/>
                    <a:pt x="34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42"/>
            <p:cNvSpPr/>
            <p:nvPr/>
          </p:nvSpPr>
          <p:spPr>
            <a:xfrm>
              <a:off x="5517858" y="4369789"/>
              <a:ext cx="45860" cy="40888"/>
            </a:xfrm>
            <a:custGeom>
              <a:avLst/>
              <a:gdLst/>
              <a:ahLst/>
              <a:cxnLst/>
              <a:rect l="l" t="t" r="r" b="b"/>
              <a:pathLst>
                <a:path w="2145" h="1912" extrusionOk="0">
                  <a:moveTo>
                    <a:pt x="336" y="1"/>
                  </a:moveTo>
                  <a:cubicBezTo>
                    <a:pt x="169" y="1"/>
                    <a:pt x="0" y="141"/>
                    <a:pt x="60" y="342"/>
                  </a:cubicBezTo>
                  <a:cubicBezTo>
                    <a:pt x="194" y="942"/>
                    <a:pt x="394" y="1476"/>
                    <a:pt x="894" y="1876"/>
                  </a:cubicBezTo>
                  <a:cubicBezTo>
                    <a:pt x="935" y="1901"/>
                    <a:pt x="978" y="1911"/>
                    <a:pt x="1019" y="1911"/>
                  </a:cubicBezTo>
                  <a:cubicBezTo>
                    <a:pt x="1149" y="1911"/>
                    <a:pt x="1269" y="1810"/>
                    <a:pt x="1295" y="1710"/>
                  </a:cubicBezTo>
                  <a:cubicBezTo>
                    <a:pt x="1495" y="1209"/>
                    <a:pt x="1895" y="842"/>
                    <a:pt x="2062" y="375"/>
                  </a:cubicBezTo>
                  <a:cubicBezTo>
                    <a:pt x="2144" y="169"/>
                    <a:pt x="1972" y="27"/>
                    <a:pt x="1797" y="27"/>
                  </a:cubicBezTo>
                  <a:cubicBezTo>
                    <a:pt x="1688" y="27"/>
                    <a:pt x="1579" y="81"/>
                    <a:pt x="1528" y="208"/>
                  </a:cubicBezTo>
                  <a:cubicBezTo>
                    <a:pt x="1408" y="569"/>
                    <a:pt x="1167" y="860"/>
                    <a:pt x="967" y="1168"/>
                  </a:cubicBezTo>
                  <a:lnTo>
                    <a:pt x="967" y="1168"/>
                  </a:lnTo>
                  <a:cubicBezTo>
                    <a:pt x="749" y="901"/>
                    <a:pt x="672" y="545"/>
                    <a:pt x="594" y="208"/>
                  </a:cubicBezTo>
                  <a:cubicBezTo>
                    <a:pt x="554"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42"/>
            <p:cNvSpPr/>
            <p:nvPr/>
          </p:nvSpPr>
          <p:spPr>
            <a:xfrm>
              <a:off x="5238293" y="4374794"/>
              <a:ext cx="45860" cy="40974"/>
            </a:xfrm>
            <a:custGeom>
              <a:avLst/>
              <a:gdLst/>
              <a:ahLst/>
              <a:cxnLst/>
              <a:rect l="l" t="t" r="r" b="b"/>
              <a:pathLst>
                <a:path w="2145" h="1916" extrusionOk="0">
                  <a:moveTo>
                    <a:pt x="336" y="0"/>
                  </a:moveTo>
                  <a:cubicBezTo>
                    <a:pt x="169" y="0"/>
                    <a:pt x="0" y="141"/>
                    <a:pt x="60" y="341"/>
                  </a:cubicBezTo>
                  <a:cubicBezTo>
                    <a:pt x="194" y="942"/>
                    <a:pt x="394" y="1476"/>
                    <a:pt x="894" y="1876"/>
                  </a:cubicBezTo>
                  <a:cubicBezTo>
                    <a:pt x="940" y="1903"/>
                    <a:pt x="989" y="1916"/>
                    <a:pt x="1035" y="1916"/>
                  </a:cubicBezTo>
                  <a:cubicBezTo>
                    <a:pt x="1159" y="1916"/>
                    <a:pt x="1270" y="1830"/>
                    <a:pt x="1295" y="1709"/>
                  </a:cubicBezTo>
                  <a:cubicBezTo>
                    <a:pt x="1495" y="1242"/>
                    <a:pt x="1895" y="875"/>
                    <a:pt x="2062" y="375"/>
                  </a:cubicBezTo>
                  <a:cubicBezTo>
                    <a:pt x="2144" y="169"/>
                    <a:pt x="1972" y="26"/>
                    <a:pt x="1797" y="26"/>
                  </a:cubicBezTo>
                  <a:cubicBezTo>
                    <a:pt x="1688" y="26"/>
                    <a:pt x="1579" y="81"/>
                    <a:pt x="1528" y="208"/>
                  </a:cubicBezTo>
                  <a:cubicBezTo>
                    <a:pt x="1408" y="568"/>
                    <a:pt x="1167" y="859"/>
                    <a:pt x="967" y="1168"/>
                  </a:cubicBezTo>
                  <a:lnTo>
                    <a:pt x="967" y="1168"/>
                  </a:lnTo>
                  <a:cubicBezTo>
                    <a:pt x="749" y="900"/>
                    <a:pt x="672" y="544"/>
                    <a:pt x="594" y="208"/>
                  </a:cubicBezTo>
                  <a:cubicBezTo>
                    <a:pt x="554"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42"/>
            <p:cNvSpPr/>
            <p:nvPr/>
          </p:nvSpPr>
          <p:spPr>
            <a:xfrm>
              <a:off x="5779591" y="4457126"/>
              <a:ext cx="46138" cy="40674"/>
            </a:xfrm>
            <a:custGeom>
              <a:avLst/>
              <a:gdLst/>
              <a:ahLst/>
              <a:cxnLst/>
              <a:rect l="l" t="t" r="r" b="b"/>
              <a:pathLst>
                <a:path w="2158" h="1902" extrusionOk="0">
                  <a:moveTo>
                    <a:pt x="346" y="1"/>
                  </a:moveTo>
                  <a:cubicBezTo>
                    <a:pt x="178" y="1"/>
                    <a:pt x="1" y="129"/>
                    <a:pt x="60" y="327"/>
                  </a:cubicBezTo>
                  <a:cubicBezTo>
                    <a:pt x="194" y="928"/>
                    <a:pt x="394" y="1462"/>
                    <a:pt x="894" y="1862"/>
                  </a:cubicBezTo>
                  <a:cubicBezTo>
                    <a:pt x="940" y="1889"/>
                    <a:pt x="989" y="1902"/>
                    <a:pt x="1036" y="1902"/>
                  </a:cubicBezTo>
                  <a:cubicBezTo>
                    <a:pt x="1161" y="1902"/>
                    <a:pt x="1280" y="1816"/>
                    <a:pt x="1328" y="1695"/>
                  </a:cubicBezTo>
                  <a:cubicBezTo>
                    <a:pt x="1495" y="1228"/>
                    <a:pt x="1895" y="861"/>
                    <a:pt x="2095" y="361"/>
                  </a:cubicBezTo>
                  <a:cubicBezTo>
                    <a:pt x="2157" y="155"/>
                    <a:pt x="1977" y="12"/>
                    <a:pt x="1799" y="12"/>
                  </a:cubicBezTo>
                  <a:cubicBezTo>
                    <a:pt x="1689" y="12"/>
                    <a:pt x="1579" y="67"/>
                    <a:pt x="1528" y="194"/>
                  </a:cubicBezTo>
                  <a:cubicBezTo>
                    <a:pt x="1407" y="558"/>
                    <a:pt x="1163" y="851"/>
                    <a:pt x="974" y="1163"/>
                  </a:cubicBezTo>
                  <a:lnTo>
                    <a:pt x="974" y="1163"/>
                  </a:lnTo>
                  <a:cubicBezTo>
                    <a:pt x="751" y="894"/>
                    <a:pt x="673" y="534"/>
                    <a:pt x="594" y="194"/>
                  </a:cubicBezTo>
                  <a:cubicBezTo>
                    <a:pt x="567" y="59"/>
                    <a:pt x="459" y="1"/>
                    <a:pt x="34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42"/>
            <p:cNvSpPr/>
            <p:nvPr/>
          </p:nvSpPr>
          <p:spPr>
            <a:xfrm>
              <a:off x="6356552" y="4481376"/>
              <a:ext cx="45796" cy="40674"/>
            </a:xfrm>
            <a:custGeom>
              <a:avLst/>
              <a:gdLst/>
              <a:ahLst/>
              <a:cxnLst/>
              <a:rect l="l" t="t" r="r" b="b"/>
              <a:pathLst>
                <a:path w="2142" h="1902" extrusionOk="0">
                  <a:moveTo>
                    <a:pt x="331" y="1"/>
                  </a:moveTo>
                  <a:cubicBezTo>
                    <a:pt x="166" y="1"/>
                    <a:pt x="1" y="129"/>
                    <a:pt x="60" y="328"/>
                  </a:cubicBezTo>
                  <a:cubicBezTo>
                    <a:pt x="194" y="928"/>
                    <a:pt x="394" y="1495"/>
                    <a:pt x="894" y="1862"/>
                  </a:cubicBezTo>
                  <a:cubicBezTo>
                    <a:pt x="940" y="1890"/>
                    <a:pt x="989" y="1902"/>
                    <a:pt x="1036" y="1902"/>
                  </a:cubicBezTo>
                  <a:cubicBezTo>
                    <a:pt x="1161" y="1902"/>
                    <a:pt x="1280" y="1816"/>
                    <a:pt x="1328" y="1695"/>
                  </a:cubicBezTo>
                  <a:cubicBezTo>
                    <a:pt x="1495" y="1228"/>
                    <a:pt x="1895" y="861"/>
                    <a:pt x="2062" y="361"/>
                  </a:cubicBezTo>
                  <a:cubicBezTo>
                    <a:pt x="2141" y="162"/>
                    <a:pt x="1984" y="34"/>
                    <a:pt x="1815" y="34"/>
                  </a:cubicBezTo>
                  <a:cubicBezTo>
                    <a:pt x="1701" y="34"/>
                    <a:pt x="1582" y="93"/>
                    <a:pt x="1528" y="228"/>
                  </a:cubicBezTo>
                  <a:cubicBezTo>
                    <a:pt x="1407" y="567"/>
                    <a:pt x="1163" y="853"/>
                    <a:pt x="962" y="1163"/>
                  </a:cubicBezTo>
                  <a:lnTo>
                    <a:pt x="962" y="1163"/>
                  </a:lnTo>
                  <a:cubicBezTo>
                    <a:pt x="748" y="881"/>
                    <a:pt x="671" y="528"/>
                    <a:pt x="594" y="194"/>
                  </a:cubicBezTo>
                  <a:cubicBezTo>
                    <a:pt x="554" y="60"/>
                    <a:pt x="443" y="1"/>
                    <a:pt x="33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42"/>
            <p:cNvSpPr/>
            <p:nvPr/>
          </p:nvSpPr>
          <p:spPr>
            <a:xfrm>
              <a:off x="6118764" y="4438286"/>
              <a:ext cx="46159" cy="40867"/>
            </a:xfrm>
            <a:custGeom>
              <a:avLst/>
              <a:gdLst/>
              <a:ahLst/>
              <a:cxnLst/>
              <a:rect l="l" t="t" r="r" b="b"/>
              <a:pathLst>
                <a:path w="2159" h="1911" extrusionOk="0">
                  <a:moveTo>
                    <a:pt x="340" y="0"/>
                  </a:moveTo>
                  <a:cubicBezTo>
                    <a:pt x="178" y="0"/>
                    <a:pt x="1" y="140"/>
                    <a:pt x="41" y="341"/>
                  </a:cubicBezTo>
                  <a:cubicBezTo>
                    <a:pt x="208" y="942"/>
                    <a:pt x="375" y="1475"/>
                    <a:pt x="908" y="1876"/>
                  </a:cubicBezTo>
                  <a:cubicBezTo>
                    <a:pt x="941" y="1900"/>
                    <a:pt x="978" y="1911"/>
                    <a:pt x="1015" y="1911"/>
                  </a:cubicBezTo>
                  <a:cubicBezTo>
                    <a:pt x="1132" y="1911"/>
                    <a:pt x="1258" y="1810"/>
                    <a:pt x="1309" y="1709"/>
                  </a:cubicBezTo>
                  <a:cubicBezTo>
                    <a:pt x="1509" y="1208"/>
                    <a:pt x="1876" y="842"/>
                    <a:pt x="2076" y="375"/>
                  </a:cubicBezTo>
                  <a:cubicBezTo>
                    <a:pt x="2158" y="168"/>
                    <a:pt x="1986" y="26"/>
                    <a:pt x="1811" y="26"/>
                  </a:cubicBezTo>
                  <a:cubicBezTo>
                    <a:pt x="1703" y="26"/>
                    <a:pt x="1593" y="80"/>
                    <a:pt x="1542" y="208"/>
                  </a:cubicBezTo>
                  <a:cubicBezTo>
                    <a:pt x="1397" y="572"/>
                    <a:pt x="1163" y="865"/>
                    <a:pt x="969" y="1178"/>
                  </a:cubicBezTo>
                  <a:lnTo>
                    <a:pt x="969" y="1178"/>
                  </a:lnTo>
                  <a:cubicBezTo>
                    <a:pt x="753" y="909"/>
                    <a:pt x="653" y="548"/>
                    <a:pt x="575" y="208"/>
                  </a:cubicBezTo>
                  <a:cubicBezTo>
                    <a:pt x="548" y="62"/>
                    <a:pt x="448"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42"/>
            <p:cNvSpPr/>
            <p:nvPr/>
          </p:nvSpPr>
          <p:spPr>
            <a:xfrm>
              <a:off x="6854343" y="4479302"/>
              <a:ext cx="45796" cy="40610"/>
            </a:xfrm>
            <a:custGeom>
              <a:avLst/>
              <a:gdLst/>
              <a:ahLst/>
              <a:cxnLst/>
              <a:rect l="l" t="t" r="r" b="b"/>
              <a:pathLst>
                <a:path w="2142" h="1899" extrusionOk="0">
                  <a:moveTo>
                    <a:pt x="337" y="0"/>
                  </a:moveTo>
                  <a:cubicBezTo>
                    <a:pt x="171" y="0"/>
                    <a:pt x="0" y="136"/>
                    <a:pt x="61" y="358"/>
                  </a:cubicBezTo>
                  <a:cubicBezTo>
                    <a:pt x="194" y="958"/>
                    <a:pt x="394" y="1492"/>
                    <a:pt x="895" y="1859"/>
                  </a:cubicBezTo>
                  <a:cubicBezTo>
                    <a:pt x="941" y="1887"/>
                    <a:pt x="989" y="1899"/>
                    <a:pt x="1036" y="1899"/>
                  </a:cubicBezTo>
                  <a:cubicBezTo>
                    <a:pt x="1161" y="1899"/>
                    <a:pt x="1280" y="1813"/>
                    <a:pt x="1328" y="1692"/>
                  </a:cubicBezTo>
                  <a:cubicBezTo>
                    <a:pt x="1495" y="1225"/>
                    <a:pt x="1895" y="858"/>
                    <a:pt x="2062" y="358"/>
                  </a:cubicBezTo>
                  <a:cubicBezTo>
                    <a:pt x="2142" y="159"/>
                    <a:pt x="1984" y="31"/>
                    <a:pt x="1815" y="31"/>
                  </a:cubicBezTo>
                  <a:cubicBezTo>
                    <a:pt x="1701" y="31"/>
                    <a:pt x="1582" y="90"/>
                    <a:pt x="1528" y="224"/>
                  </a:cubicBezTo>
                  <a:cubicBezTo>
                    <a:pt x="1408" y="562"/>
                    <a:pt x="1166" y="847"/>
                    <a:pt x="965" y="1168"/>
                  </a:cubicBezTo>
                  <a:lnTo>
                    <a:pt x="965" y="1168"/>
                  </a:lnTo>
                  <a:cubicBezTo>
                    <a:pt x="749" y="893"/>
                    <a:pt x="672" y="552"/>
                    <a:pt x="594" y="191"/>
                  </a:cubicBezTo>
                  <a:cubicBezTo>
                    <a:pt x="555" y="59"/>
                    <a:pt x="447" y="0"/>
                    <a:pt x="33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42"/>
            <p:cNvSpPr/>
            <p:nvPr/>
          </p:nvSpPr>
          <p:spPr>
            <a:xfrm>
              <a:off x="7335735" y="4451822"/>
              <a:ext cx="45860" cy="40888"/>
            </a:xfrm>
            <a:custGeom>
              <a:avLst/>
              <a:gdLst/>
              <a:ahLst/>
              <a:cxnLst/>
              <a:rect l="l" t="t" r="r" b="b"/>
              <a:pathLst>
                <a:path w="2145" h="1912" extrusionOk="0">
                  <a:moveTo>
                    <a:pt x="336" y="1"/>
                  </a:moveTo>
                  <a:cubicBezTo>
                    <a:pt x="170" y="1"/>
                    <a:pt x="1" y="141"/>
                    <a:pt x="61" y="342"/>
                  </a:cubicBezTo>
                  <a:cubicBezTo>
                    <a:pt x="194" y="942"/>
                    <a:pt x="394" y="1476"/>
                    <a:pt x="895" y="1876"/>
                  </a:cubicBezTo>
                  <a:cubicBezTo>
                    <a:pt x="935" y="1901"/>
                    <a:pt x="978" y="1911"/>
                    <a:pt x="1020" y="1911"/>
                  </a:cubicBezTo>
                  <a:cubicBezTo>
                    <a:pt x="1151" y="1911"/>
                    <a:pt x="1278" y="1810"/>
                    <a:pt x="1328" y="1710"/>
                  </a:cubicBezTo>
                  <a:cubicBezTo>
                    <a:pt x="1495" y="1209"/>
                    <a:pt x="1895" y="842"/>
                    <a:pt x="2062" y="375"/>
                  </a:cubicBezTo>
                  <a:cubicBezTo>
                    <a:pt x="2145" y="169"/>
                    <a:pt x="1972" y="27"/>
                    <a:pt x="1797" y="27"/>
                  </a:cubicBezTo>
                  <a:cubicBezTo>
                    <a:pt x="1689" y="27"/>
                    <a:pt x="1579" y="81"/>
                    <a:pt x="1528" y="209"/>
                  </a:cubicBezTo>
                  <a:cubicBezTo>
                    <a:pt x="1408" y="569"/>
                    <a:pt x="1167" y="860"/>
                    <a:pt x="967" y="1169"/>
                  </a:cubicBezTo>
                  <a:lnTo>
                    <a:pt x="967" y="1169"/>
                  </a:lnTo>
                  <a:cubicBezTo>
                    <a:pt x="750" y="901"/>
                    <a:pt x="672" y="545"/>
                    <a:pt x="594" y="209"/>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42"/>
            <p:cNvSpPr/>
            <p:nvPr/>
          </p:nvSpPr>
          <p:spPr>
            <a:xfrm>
              <a:off x="5944046" y="4190027"/>
              <a:ext cx="46138" cy="40995"/>
            </a:xfrm>
            <a:custGeom>
              <a:avLst/>
              <a:gdLst/>
              <a:ahLst/>
              <a:cxnLst/>
              <a:rect l="l" t="t" r="r" b="b"/>
              <a:pathLst>
                <a:path w="2158" h="1917" extrusionOk="0">
                  <a:moveTo>
                    <a:pt x="340" y="1"/>
                  </a:moveTo>
                  <a:cubicBezTo>
                    <a:pt x="178" y="1"/>
                    <a:pt x="0" y="141"/>
                    <a:pt x="41" y="342"/>
                  </a:cubicBezTo>
                  <a:cubicBezTo>
                    <a:pt x="207" y="942"/>
                    <a:pt x="374" y="1476"/>
                    <a:pt x="908" y="1876"/>
                  </a:cubicBezTo>
                  <a:cubicBezTo>
                    <a:pt x="945" y="1904"/>
                    <a:pt x="986" y="1916"/>
                    <a:pt x="1029" y="1916"/>
                  </a:cubicBezTo>
                  <a:cubicBezTo>
                    <a:pt x="1141" y="1916"/>
                    <a:pt x="1260" y="1830"/>
                    <a:pt x="1308" y="1710"/>
                  </a:cubicBezTo>
                  <a:cubicBezTo>
                    <a:pt x="1508" y="1243"/>
                    <a:pt x="1875" y="876"/>
                    <a:pt x="2075" y="375"/>
                  </a:cubicBezTo>
                  <a:cubicBezTo>
                    <a:pt x="2158" y="169"/>
                    <a:pt x="1985" y="27"/>
                    <a:pt x="1810" y="27"/>
                  </a:cubicBezTo>
                  <a:cubicBezTo>
                    <a:pt x="1702" y="27"/>
                    <a:pt x="1593" y="81"/>
                    <a:pt x="1542" y="208"/>
                  </a:cubicBezTo>
                  <a:cubicBezTo>
                    <a:pt x="1396" y="572"/>
                    <a:pt x="1162" y="866"/>
                    <a:pt x="969" y="1178"/>
                  </a:cubicBezTo>
                  <a:lnTo>
                    <a:pt x="969" y="1178"/>
                  </a:lnTo>
                  <a:cubicBezTo>
                    <a:pt x="752" y="910"/>
                    <a:pt x="653" y="549"/>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42"/>
            <p:cNvSpPr/>
            <p:nvPr/>
          </p:nvSpPr>
          <p:spPr>
            <a:xfrm>
              <a:off x="6492786" y="4338910"/>
              <a:ext cx="45839" cy="40803"/>
            </a:xfrm>
            <a:custGeom>
              <a:avLst/>
              <a:gdLst/>
              <a:ahLst/>
              <a:cxnLst/>
              <a:rect l="l" t="t" r="r" b="b"/>
              <a:pathLst>
                <a:path w="2144" h="1908" extrusionOk="0">
                  <a:moveTo>
                    <a:pt x="324" y="1"/>
                  </a:moveTo>
                  <a:cubicBezTo>
                    <a:pt x="161" y="1"/>
                    <a:pt x="1" y="136"/>
                    <a:pt x="60" y="352"/>
                  </a:cubicBezTo>
                  <a:cubicBezTo>
                    <a:pt x="193" y="952"/>
                    <a:pt x="393" y="1486"/>
                    <a:pt x="894" y="1853"/>
                  </a:cubicBezTo>
                  <a:cubicBezTo>
                    <a:pt x="942" y="1892"/>
                    <a:pt x="994" y="1908"/>
                    <a:pt x="1044" y="1908"/>
                  </a:cubicBezTo>
                  <a:cubicBezTo>
                    <a:pt x="1166" y="1908"/>
                    <a:pt x="1280" y="1814"/>
                    <a:pt x="1327" y="1719"/>
                  </a:cubicBezTo>
                  <a:cubicBezTo>
                    <a:pt x="1494" y="1219"/>
                    <a:pt x="1894" y="852"/>
                    <a:pt x="2061" y="385"/>
                  </a:cubicBezTo>
                  <a:cubicBezTo>
                    <a:pt x="2144" y="179"/>
                    <a:pt x="1971" y="36"/>
                    <a:pt x="1796" y="36"/>
                  </a:cubicBezTo>
                  <a:cubicBezTo>
                    <a:pt x="1688" y="36"/>
                    <a:pt x="1578" y="91"/>
                    <a:pt x="1527" y="218"/>
                  </a:cubicBezTo>
                  <a:cubicBezTo>
                    <a:pt x="1406" y="558"/>
                    <a:pt x="1161" y="845"/>
                    <a:pt x="959" y="1169"/>
                  </a:cubicBezTo>
                  <a:lnTo>
                    <a:pt x="959" y="1169"/>
                  </a:lnTo>
                  <a:cubicBezTo>
                    <a:pt x="747" y="903"/>
                    <a:pt x="670" y="551"/>
                    <a:pt x="593" y="218"/>
                  </a:cubicBezTo>
                  <a:cubicBezTo>
                    <a:pt x="552" y="67"/>
                    <a:pt x="437" y="1"/>
                    <a:pt x="324"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42"/>
            <p:cNvSpPr/>
            <p:nvPr/>
          </p:nvSpPr>
          <p:spPr>
            <a:xfrm>
              <a:off x="7057324" y="4318743"/>
              <a:ext cx="46074" cy="40674"/>
            </a:xfrm>
            <a:custGeom>
              <a:avLst/>
              <a:gdLst/>
              <a:ahLst/>
              <a:cxnLst/>
              <a:rect l="l" t="t" r="r" b="b"/>
              <a:pathLst>
                <a:path w="2155" h="1902" extrusionOk="0">
                  <a:moveTo>
                    <a:pt x="335" y="1"/>
                  </a:moveTo>
                  <a:cubicBezTo>
                    <a:pt x="174" y="1"/>
                    <a:pt x="0" y="128"/>
                    <a:pt x="40" y="327"/>
                  </a:cubicBezTo>
                  <a:cubicBezTo>
                    <a:pt x="174" y="928"/>
                    <a:pt x="374" y="1495"/>
                    <a:pt x="907" y="1862"/>
                  </a:cubicBezTo>
                  <a:cubicBezTo>
                    <a:pt x="944" y="1889"/>
                    <a:pt x="986" y="1902"/>
                    <a:pt x="1029" y="1902"/>
                  </a:cubicBezTo>
                  <a:cubicBezTo>
                    <a:pt x="1141" y="1902"/>
                    <a:pt x="1259" y="1816"/>
                    <a:pt x="1308" y="1695"/>
                  </a:cubicBezTo>
                  <a:cubicBezTo>
                    <a:pt x="1508" y="1228"/>
                    <a:pt x="1875" y="861"/>
                    <a:pt x="2075" y="361"/>
                  </a:cubicBezTo>
                  <a:cubicBezTo>
                    <a:pt x="2154" y="162"/>
                    <a:pt x="1997" y="34"/>
                    <a:pt x="1828" y="34"/>
                  </a:cubicBezTo>
                  <a:cubicBezTo>
                    <a:pt x="1714" y="34"/>
                    <a:pt x="1595" y="92"/>
                    <a:pt x="1541" y="227"/>
                  </a:cubicBezTo>
                  <a:cubicBezTo>
                    <a:pt x="1396" y="566"/>
                    <a:pt x="1145" y="852"/>
                    <a:pt x="955" y="1162"/>
                  </a:cubicBezTo>
                  <a:lnTo>
                    <a:pt x="955" y="1162"/>
                  </a:lnTo>
                  <a:cubicBezTo>
                    <a:pt x="747" y="880"/>
                    <a:pt x="651" y="527"/>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42"/>
            <p:cNvSpPr/>
            <p:nvPr/>
          </p:nvSpPr>
          <p:spPr>
            <a:xfrm>
              <a:off x="7314055" y="4259229"/>
              <a:ext cx="46138" cy="40867"/>
            </a:xfrm>
            <a:custGeom>
              <a:avLst/>
              <a:gdLst/>
              <a:ahLst/>
              <a:cxnLst/>
              <a:rect l="l" t="t" r="r" b="b"/>
              <a:pathLst>
                <a:path w="2158" h="1911" extrusionOk="0">
                  <a:moveTo>
                    <a:pt x="340" y="0"/>
                  </a:moveTo>
                  <a:cubicBezTo>
                    <a:pt x="178" y="0"/>
                    <a:pt x="1" y="141"/>
                    <a:pt x="41" y="342"/>
                  </a:cubicBezTo>
                  <a:cubicBezTo>
                    <a:pt x="207" y="942"/>
                    <a:pt x="374" y="1476"/>
                    <a:pt x="908" y="1876"/>
                  </a:cubicBezTo>
                  <a:cubicBezTo>
                    <a:pt x="949" y="1900"/>
                    <a:pt x="989" y="1911"/>
                    <a:pt x="1029" y="1911"/>
                  </a:cubicBezTo>
                  <a:cubicBezTo>
                    <a:pt x="1150" y="1911"/>
                    <a:pt x="1258" y="1810"/>
                    <a:pt x="1308" y="1709"/>
                  </a:cubicBezTo>
                  <a:cubicBezTo>
                    <a:pt x="1508" y="1209"/>
                    <a:pt x="1875" y="842"/>
                    <a:pt x="2075" y="375"/>
                  </a:cubicBezTo>
                  <a:cubicBezTo>
                    <a:pt x="2158" y="169"/>
                    <a:pt x="1986" y="26"/>
                    <a:pt x="1810" y="26"/>
                  </a:cubicBezTo>
                  <a:cubicBezTo>
                    <a:pt x="1702" y="26"/>
                    <a:pt x="1593" y="81"/>
                    <a:pt x="1542" y="208"/>
                  </a:cubicBezTo>
                  <a:cubicBezTo>
                    <a:pt x="1397" y="571"/>
                    <a:pt x="1164" y="864"/>
                    <a:pt x="970" y="1176"/>
                  </a:cubicBezTo>
                  <a:lnTo>
                    <a:pt x="970" y="1176"/>
                  </a:lnTo>
                  <a:cubicBezTo>
                    <a:pt x="763" y="907"/>
                    <a:pt x="679" y="547"/>
                    <a:pt x="574" y="208"/>
                  </a:cubicBezTo>
                  <a:cubicBezTo>
                    <a:pt x="548"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42"/>
            <p:cNvSpPr/>
            <p:nvPr/>
          </p:nvSpPr>
          <p:spPr>
            <a:xfrm>
              <a:off x="7107525" y="4446476"/>
              <a:ext cx="45796" cy="40632"/>
            </a:xfrm>
            <a:custGeom>
              <a:avLst/>
              <a:gdLst/>
              <a:ahLst/>
              <a:cxnLst/>
              <a:rect l="l" t="t" r="r" b="b"/>
              <a:pathLst>
                <a:path w="2142" h="1900" extrusionOk="0">
                  <a:moveTo>
                    <a:pt x="337" y="1"/>
                  </a:moveTo>
                  <a:cubicBezTo>
                    <a:pt x="171" y="1"/>
                    <a:pt x="0" y="137"/>
                    <a:pt x="60" y="358"/>
                  </a:cubicBezTo>
                  <a:cubicBezTo>
                    <a:pt x="194" y="959"/>
                    <a:pt x="394" y="1493"/>
                    <a:pt x="894" y="1860"/>
                  </a:cubicBezTo>
                  <a:cubicBezTo>
                    <a:pt x="940" y="1887"/>
                    <a:pt x="989" y="1899"/>
                    <a:pt x="1036" y="1899"/>
                  </a:cubicBezTo>
                  <a:cubicBezTo>
                    <a:pt x="1161" y="1899"/>
                    <a:pt x="1280" y="1814"/>
                    <a:pt x="1328" y="1693"/>
                  </a:cubicBezTo>
                  <a:cubicBezTo>
                    <a:pt x="1495" y="1226"/>
                    <a:pt x="1895" y="859"/>
                    <a:pt x="2062" y="358"/>
                  </a:cubicBezTo>
                  <a:cubicBezTo>
                    <a:pt x="2141" y="160"/>
                    <a:pt x="1984" y="32"/>
                    <a:pt x="1815" y="32"/>
                  </a:cubicBezTo>
                  <a:cubicBezTo>
                    <a:pt x="1701" y="32"/>
                    <a:pt x="1582" y="90"/>
                    <a:pt x="1528" y="225"/>
                  </a:cubicBezTo>
                  <a:cubicBezTo>
                    <a:pt x="1408" y="562"/>
                    <a:pt x="1165" y="847"/>
                    <a:pt x="965" y="1168"/>
                  </a:cubicBezTo>
                  <a:lnTo>
                    <a:pt x="965" y="1168"/>
                  </a:lnTo>
                  <a:cubicBezTo>
                    <a:pt x="749" y="894"/>
                    <a:pt x="672" y="553"/>
                    <a:pt x="594" y="192"/>
                  </a:cubicBezTo>
                  <a:cubicBezTo>
                    <a:pt x="555" y="59"/>
                    <a:pt x="447"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42"/>
            <p:cNvSpPr/>
            <p:nvPr/>
          </p:nvSpPr>
          <p:spPr>
            <a:xfrm>
              <a:off x="7513039" y="4274519"/>
              <a:ext cx="46074" cy="40674"/>
            </a:xfrm>
            <a:custGeom>
              <a:avLst/>
              <a:gdLst/>
              <a:ahLst/>
              <a:cxnLst/>
              <a:rect l="l" t="t" r="r" b="b"/>
              <a:pathLst>
                <a:path w="2155" h="1902" extrusionOk="0">
                  <a:moveTo>
                    <a:pt x="342" y="0"/>
                  </a:moveTo>
                  <a:cubicBezTo>
                    <a:pt x="174" y="0"/>
                    <a:pt x="1" y="128"/>
                    <a:pt x="40" y="327"/>
                  </a:cubicBezTo>
                  <a:cubicBezTo>
                    <a:pt x="207" y="927"/>
                    <a:pt x="374" y="1495"/>
                    <a:pt x="908" y="1861"/>
                  </a:cubicBezTo>
                  <a:cubicBezTo>
                    <a:pt x="954" y="1889"/>
                    <a:pt x="1002" y="1901"/>
                    <a:pt x="1049" y="1901"/>
                  </a:cubicBezTo>
                  <a:cubicBezTo>
                    <a:pt x="1172" y="1901"/>
                    <a:pt x="1284" y="1816"/>
                    <a:pt x="1308" y="1695"/>
                  </a:cubicBezTo>
                  <a:cubicBezTo>
                    <a:pt x="1508" y="1228"/>
                    <a:pt x="1908" y="861"/>
                    <a:pt x="2075" y="360"/>
                  </a:cubicBezTo>
                  <a:cubicBezTo>
                    <a:pt x="2155" y="161"/>
                    <a:pt x="1997" y="34"/>
                    <a:pt x="1829" y="34"/>
                  </a:cubicBezTo>
                  <a:cubicBezTo>
                    <a:pt x="1714" y="34"/>
                    <a:pt x="1595" y="92"/>
                    <a:pt x="1541" y="227"/>
                  </a:cubicBezTo>
                  <a:cubicBezTo>
                    <a:pt x="1397" y="565"/>
                    <a:pt x="1165" y="850"/>
                    <a:pt x="972" y="1158"/>
                  </a:cubicBezTo>
                  <a:lnTo>
                    <a:pt x="972" y="1158"/>
                  </a:lnTo>
                  <a:cubicBezTo>
                    <a:pt x="761" y="877"/>
                    <a:pt x="684" y="526"/>
                    <a:pt x="607" y="194"/>
                  </a:cubicBezTo>
                  <a:cubicBezTo>
                    <a:pt x="567" y="59"/>
                    <a:pt x="456"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42"/>
            <p:cNvSpPr/>
            <p:nvPr/>
          </p:nvSpPr>
          <p:spPr>
            <a:xfrm>
              <a:off x="7781208" y="4316797"/>
              <a:ext cx="46117" cy="41081"/>
            </a:xfrm>
            <a:custGeom>
              <a:avLst/>
              <a:gdLst/>
              <a:ahLst/>
              <a:cxnLst/>
              <a:rect l="l" t="t" r="r" b="b"/>
              <a:pathLst>
                <a:path w="2157" h="1921" extrusionOk="0">
                  <a:moveTo>
                    <a:pt x="335" y="1"/>
                  </a:moveTo>
                  <a:cubicBezTo>
                    <a:pt x="169" y="1"/>
                    <a:pt x="0" y="136"/>
                    <a:pt x="40" y="351"/>
                  </a:cubicBezTo>
                  <a:cubicBezTo>
                    <a:pt x="206" y="952"/>
                    <a:pt x="373" y="1486"/>
                    <a:pt x="907" y="1886"/>
                  </a:cubicBezTo>
                  <a:cubicBezTo>
                    <a:pt x="948" y="1910"/>
                    <a:pt x="988" y="1921"/>
                    <a:pt x="1028" y="1921"/>
                  </a:cubicBezTo>
                  <a:cubicBezTo>
                    <a:pt x="1149" y="1921"/>
                    <a:pt x="1257" y="1820"/>
                    <a:pt x="1307" y="1719"/>
                  </a:cubicBezTo>
                  <a:cubicBezTo>
                    <a:pt x="1507" y="1219"/>
                    <a:pt x="1908" y="852"/>
                    <a:pt x="2074" y="385"/>
                  </a:cubicBezTo>
                  <a:cubicBezTo>
                    <a:pt x="2157" y="179"/>
                    <a:pt x="1985" y="36"/>
                    <a:pt x="1809" y="36"/>
                  </a:cubicBezTo>
                  <a:cubicBezTo>
                    <a:pt x="1701" y="36"/>
                    <a:pt x="1592" y="91"/>
                    <a:pt x="1541" y="218"/>
                  </a:cubicBezTo>
                  <a:cubicBezTo>
                    <a:pt x="1397" y="577"/>
                    <a:pt x="1168" y="867"/>
                    <a:pt x="976" y="1174"/>
                  </a:cubicBezTo>
                  <a:lnTo>
                    <a:pt x="976" y="1174"/>
                  </a:lnTo>
                  <a:cubicBezTo>
                    <a:pt x="761" y="907"/>
                    <a:pt x="684" y="553"/>
                    <a:pt x="607" y="218"/>
                  </a:cubicBezTo>
                  <a:cubicBezTo>
                    <a:pt x="565" y="67"/>
                    <a:pt x="451"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42"/>
            <p:cNvSpPr/>
            <p:nvPr/>
          </p:nvSpPr>
          <p:spPr>
            <a:xfrm>
              <a:off x="7589622" y="4421156"/>
              <a:ext cx="45860" cy="40867"/>
            </a:xfrm>
            <a:custGeom>
              <a:avLst/>
              <a:gdLst/>
              <a:ahLst/>
              <a:cxnLst/>
              <a:rect l="l" t="t" r="r" b="b"/>
              <a:pathLst>
                <a:path w="2145" h="1911" extrusionOk="0">
                  <a:moveTo>
                    <a:pt x="336" y="1"/>
                  </a:moveTo>
                  <a:cubicBezTo>
                    <a:pt x="170" y="1"/>
                    <a:pt x="1" y="141"/>
                    <a:pt x="61" y="342"/>
                  </a:cubicBezTo>
                  <a:cubicBezTo>
                    <a:pt x="194" y="942"/>
                    <a:pt x="394" y="1476"/>
                    <a:pt x="895" y="1876"/>
                  </a:cubicBezTo>
                  <a:cubicBezTo>
                    <a:pt x="936" y="1900"/>
                    <a:pt x="978" y="1911"/>
                    <a:pt x="1020" y="1911"/>
                  </a:cubicBezTo>
                  <a:cubicBezTo>
                    <a:pt x="1149" y="1911"/>
                    <a:pt x="1270" y="1810"/>
                    <a:pt x="1295" y="1709"/>
                  </a:cubicBezTo>
                  <a:cubicBezTo>
                    <a:pt x="1495" y="1209"/>
                    <a:pt x="1896" y="842"/>
                    <a:pt x="2062" y="375"/>
                  </a:cubicBezTo>
                  <a:cubicBezTo>
                    <a:pt x="2145" y="169"/>
                    <a:pt x="1972" y="26"/>
                    <a:pt x="1797" y="26"/>
                  </a:cubicBezTo>
                  <a:cubicBezTo>
                    <a:pt x="1689" y="26"/>
                    <a:pt x="1580" y="81"/>
                    <a:pt x="1529" y="208"/>
                  </a:cubicBezTo>
                  <a:cubicBezTo>
                    <a:pt x="1409" y="568"/>
                    <a:pt x="1168" y="859"/>
                    <a:pt x="967" y="1168"/>
                  </a:cubicBezTo>
                  <a:lnTo>
                    <a:pt x="967" y="1168"/>
                  </a:lnTo>
                  <a:cubicBezTo>
                    <a:pt x="750" y="901"/>
                    <a:pt x="672" y="544"/>
                    <a:pt x="595" y="208"/>
                  </a:cubicBezTo>
                  <a:cubicBezTo>
                    <a:pt x="555" y="62"/>
                    <a:pt x="446" y="1"/>
                    <a:pt x="336"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42"/>
            <p:cNvSpPr/>
            <p:nvPr/>
          </p:nvSpPr>
          <p:spPr>
            <a:xfrm>
              <a:off x="6974178" y="3831016"/>
              <a:ext cx="46544" cy="40803"/>
            </a:xfrm>
            <a:custGeom>
              <a:avLst/>
              <a:gdLst/>
              <a:ahLst/>
              <a:cxnLst/>
              <a:rect l="l" t="t" r="r" b="b"/>
              <a:pathLst>
                <a:path w="2177" h="1908" extrusionOk="0">
                  <a:moveTo>
                    <a:pt x="338" y="0"/>
                  </a:moveTo>
                  <a:cubicBezTo>
                    <a:pt x="173" y="0"/>
                    <a:pt x="1" y="135"/>
                    <a:pt x="60" y="351"/>
                  </a:cubicBezTo>
                  <a:cubicBezTo>
                    <a:pt x="193" y="952"/>
                    <a:pt x="393" y="1485"/>
                    <a:pt x="927" y="1852"/>
                  </a:cubicBezTo>
                  <a:cubicBezTo>
                    <a:pt x="966" y="1891"/>
                    <a:pt x="1011" y="1908"/>
                    <a:pt x="1056" y="1908"/>
                  </a:cubicBezTo>
                  <a:cubicBezTo>
                    <a:pt x="1166" y="1908"/>
                    <a:pt x="1280" y="1813"/>
                    <a:pt x="1327" y="1719"/>
                  </a:cubicBezTo>
                  <a:cubicBezTo>
                    <a:pt x="1527" y="1218"/>
                    <a:pt x="1894" y="852"/>
                    <a:pt x="2094" y="385"/>
                  </a:cubicBezTo>
                  <a:cubicBezTo>
                    <a:pt x="2177" y="178"/>
                    <a:pt x="1992" y="36"/>
                    <a:pt x="1815" y="36"/>
                  </a:cubicBezTo>
                  <a:cubicBezTo>
                    <a:pt x="1705" y="36"/>
                    <a:pt x="1599" y="90"/>
                    <a:pt x="1561" y="218"/>
                  </a:cubicBezTo>
                  <a:cubicBezTo>
                    <a:pt x="1415" y="558"/>
                    <a:pt x="1163" y="845"/>
                    <a:pt x="973" y="1169"/>
                  </a:cubicBezTo>
                  <a:lnTo>
                    <a:pt x="973" y="1169"/>
                  </a:lnTo>
                  <a:cubicBezTo>
                    <a:pt x="766" y="902"/>
                    <a:pt x="670" y="550"/>
                    <a:pt x="593" y="218"/>
                  </a:cubicBezTo>
                  <a:cubicBezTo>
                    <a:pt x="566" y="67"/>
                    <a:pt x="454" y="0"/>
                    <a:pt x="33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42"/>
            <p:cNvSpPr/>
            <p:nvPr/>
          </p:nvSpPr>
          <p:spPr>
            <a:xfrm>
              <a:off x="6978154" y="4041957"/>
              <a:ext cx="46138" cy="40674"/>
            </a:xfrm>
            <a:custGeom>
              <a:avLst/>
              <a:gdLst/>
              <a:ahLst/>
              <a:cxnLst/>
              <a:rect l="l" t="t" r="r" b="b"/>
              <a:pathLst>
                <a:path w="2158" h="1902" extrusionOk="0">
                  <a:moveTo>
                    <a:pt x="335" y="1"/>
                  </a:moveTo>
                  <a:cubicBezTo>
                    <a:pt x="174" y="1"/>
                    <a:pt x="1" y="129"/>
                    <a:pt x="40" y="328"/>
                  </a:cubicBezTo>
                  <a:cubicBezTo>
                    <a:pt x="174" y="928"/>
                    <a:pt x="374" y="1495"/>
                    <a:pt x="908" y="1862"/>
                  </a:cubicBezTo>
                  <a:cubicBezTo>
                    <a:pt x="944" y="1890"/>
                    <a:pt x="986" y="1902"/>
                    <a:pt x="1029" y="1902"/>
                  </a:cubicBezTo>
                  <a:cubicBezTo>
                    <a:pt x="1141" y="1902"/>
                    <a:pt x="1260" y="1816"/>
                    <a:pt x="1308" y="1695"/>
                  </a:cubicBezTo>
                  <a:cubicBezTo>
                    <a:pt x="1508" y="1228"/>
                    <a:pt x="1875" y="861"/>
                    <a:pt x="2075" y="361"/>
                  </a:cubicBezTo>
                  <a:cubicBezTo>
                    <a:pt x="2157" y="156"/>
                    <a:pt x="1988" y="27"/>
                    <a:pt x="1814" y="27"/>
                  </a:cubicBezTo>
                  <a:cubicBezTo>
                    <a:pt x="1704" y="27"/>
                    <a:pt x="1593" y="78"/>
                    <a:pt x="1542" y="194"/>
                  </a:cubicBezTo>
                  <a:cubicBezTo>
                    <a:pt x="1398" y="554"/>
                    <a:pt x="1150" y="845"/>
                    <a:pt x="960" y="1154"/>
                  </a:cubicBezTo>
                  <a:lnTo>
                    <a:pt x="960" y="1154"/>
                  </a:lnTo>
                  <a:cubicBezTo>
                    <a:pt x="749" y="886"/>
                    <a:pt x="652" y="530"/>
                    <a:pt x="574" y="194"/>
                  </a:cubicBezTo>
                  <a:cubicBezTo>
                    <a:pt x="547" y="59"/>
                    <a:pt x="444" y="1"/>
                    <a:pt x="335"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42"/>
            <p:cNvSpPr/>
            <p:nvPr/>
          </p:nvSpPr>
          <p:spPr>
            <a:xfrm>
              <a:off x="7426023" y="3815533"/>
              <a:ext cx="46159" cy="40974"/>
            </a:xfrm>
            <a:custGeom>
              <a:avLst/>
              <a:gdLst/>
              <a:ahLst/>
              <a:cxnLst/>
              <a:rect l="l" t="t" r="r" b="b"/>
              <a:pathLst>
                <a:path w="2159" h="1916" extrusionOk="0">
                  <a:moveTo>
                    <a:pt x="347" y="0"/>
                  </a:moveTo>
                  <a:cubicBezTo>
                    <a:pt x="178" y="0"/>
                    <a:pt x="1" y="141"/>
                    <a:pt x="41" y="341"/>
                  </a:cubicBezTo>
                  <a:cubicBezTo>
                    <a:pt x="208" y="942"/>
                    <a:pt x="374" y="1475"/>
                    <a:pt x="908" y="1876"/>
                  </a:cubicBezTo>
                  <a:cubicBezTo>
                    <a:pt x="954" y="1903"/>
                    <a:pt x="1002" y="1916"/>
                    <a:pt x="1049" y="1916"/>
                  </a:cubicBezTo>
                  <a:cubicBezTo>
                    <a:pt x="1172" y="1916"/>
                    <a:pt x="1284" y="1830"/>
                    <a:pt x="1308" y="1709"/>
                  </a:cubicBezTo>
                  <a:cubicBezTo>
                    <a:pt x="1508" y="1242"/>
                    <a:pt x="1909" y="875"/>
                    <a:pt x="2076" y="375"/>
                  </a:cubicBezTo>
                  <a:cubicBezTo>
                    <a:pt x="2158" y="169"/>
                    <a:pt x="1986" y="26"/>
                    <a:pt x="1810" y="26"/>
                  </a:cubicBezTo>
                  <a:cubicBezTo>
                    <a:pt x="1702" y="26"/>
                    <a:pt x="1593" y="80"/>
                    <a:pt x="1542" y="208"/>
                  </a:cubicBezTo>
                  <a:cubicBezTo>
                    <a:pt x="1398" y="566"/>
                    <a:pt x="1169" y="857"/>
                    <a:pt x="977" y="1164"/>
                  </a:cubicBezTo>
                  <a:lnTo>
                    <a:pt x="977" y="1164"/>
                  </a:lnTo>
                  <a:cubicBezTo>
                    <a:pt x="762" y="897"/>
                    <a:pt x="685" y="542"/>
                    <a:pt x="608" y="208"/>
                  </a:cubicBezTo>
                  <a:cubicBezTo>
                    <a:pt x="568" y="62"/>
                    <a:pt x="459" y="0"/>
                    <a:pt x="347"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42"/>
            <p:cNvSpPr/>
            <p:nvPr/>
          </p:nvSpPr>
          <p:spPr>
            <a:xfrm>
              <a:off x="7631698" y="3763461"/>
              <a:ext cx="45860" cy="40974"/>
            </a:xfrm>
            <a:custGeom>
              <a:avLst/>
              <a:gdLst/>
              <a:ahLst/>
              <a:cxnLst/>
              <a:rect l="l" t="t" r="r" b="b"/>
              <a:pathLst>
                <a:path w="2145" h="1916" extrusionOk="0">
                  <a:moveTo>
                    <a:pt x="336" y="0"/>
                  </a:moveTo>
                  <a:cubicBezTo>
                    <a:pt x="170" y="0"/>
                    <a:pt x="1" y="141"/>
                    <a:pt x="61" y="341"/>
                  </a:cubicBezTo>
                  <a:cubicBezTo>
                    <a:pt x="194" y="942"/>
                    <a:pt x="395" y="1475"/>
                    <a:pt x="895" y="1876"/>
                  </a:cubicBezTo>
                  <a:cubicBezTo>
                    <a:pt x="941" y="1903"/>
                    <a:pt x="989" y="1916"/>
                    <a:pt x="1037" y="1916"/>
                  </a:cubicBezTo>
                  <a:cubicBezTo>
                    <a:pt x="1162" y="1916"/>
                    <a:pt x="1280" y="1830"/>
                    <a:pt x="1329" y="1709"/>
                  </a:cubicBezTo>
                  <a:cubicBezTo>
                    <a:pt x="1495" y="1242"/>
                    <a:pt x="1896" y="875"/>
                    <a:pt x="2062" y="375"/>
                  </a:cubicBezTo>
                  <a:cubicBezTo>
                    <a:pt x="2145" y="168"/>
                    <a:pt x="1973" y="26"/>
                    <a:pt x="1797" y="26"/>
                  </a:cubicBezTo>
                  <a:cubicBezTo>
                    <a:pt x="1689" y="26"/>
                    <a:pt x="1580" y="80"/>
                    <a:pt x="1529" y="208"/>
                  </a:cubicBezTo>
                  <a:cubicBezTo>
                    <a:pt x="1409" y="568"/>
                    <a:pt x="1168" y="859"/>
                    <a:pt x="967" y="1168"/>
                  </a:cubicBezTo>
                  <a:lnTo>
                    <a:pt x="967" y="1168"/>
                  </a:lnTo>
                  <a:cubicBezTo>
                    <a:pt x="750" y="900"/>
                    <a:pt x="672" y="544"/>
                    <a:pt x="595" y="208"/>
                  </a:cubicBezTo>
                  <a:cubicBezTo>
                    <a:pt x="555" y="62"/>
                    <a:pt x="446" y="0"/>
                    <a:pt x="336"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42"/>
            <p:cNvSpPr/>
            <p:nvPr/>
          </p:nvSpPr>
          <p:spPr>
            <a:xfrm>
              <a:off x="7873506" y="3817458"/>
              <a:ext cx="45817" cy="40803"/>
            </a:xfrm>
            <a:custGeom>
              <a:avLst/>
              <a:gdLst/>
              <a:ahLst/>
              <a:cxnLst/>
              <a:rect l="l" t="t" r="r" b="b"/>
              <a:pathLst>
                <a:path w="2143" h="1908" extrusionOk="0">
                  <a:moveTo>
                    <a:pt x="323" y="1"/>
                  </a:moveTo>
                  <a:cubicBezTo>
                    <a:pt x="161" y="1"/>
                    <a:pt x="0" y="136"/>
                    <a:pt x="59" y="351"/>
                  </a:cubicBezTo>
                  <a:cubicBezTo>
                    <a:pt x="192" y="952"/>
                    <a:pt x="393" y="1486"/>
                    <a:pt x="893" y="1852"/>
                  </a:cubicBezTo>
                  <a:cubicBezTo>
                    <a:pt x="942" y="1892"/>
                    <a:pt x="994" y="1908"/>
                    <a:pt x="1043" y="1908"/>
                  </a:cubicBezTo>
                  <a:cubicBezTo>
                    <a:pt x="1163" y="1908"/>
                    <a:pt x="1270" y="1813"/>
                    <a:pt x="1293" y="1719"/>
                  </a:cubicBezTo>
                  <a:cubicBezTo>
                    <a:pt x="1493" y="1219"/>
                    <a:pt x="1894" y="852"/>
                    <a:pt x="2060" y="385"/>
                  </a:cubicBezTo>
                  <a:cubicBezTo>
                    <a:pt x="2143" y="179"/>
                    <a:pt x="1971" y="36"/>
                    <a:pt x="1795" y="36"/>
                  </a:cubicBezTo>
                  <a:cubicBezTo>
                    <a:pt x="1687" y="36"/>
                    <a:pt x="1578" y="91"/>
                    <a:pt x="1527" y="218"/>
                  </a:cubicBezTo>
                  <a:cubicBezTo>
                    <a:pt x="1405" y="558"/>
                    <a:pt x="1160" y="845"/>
                    <a:pt x="958" y="1169"/>
                  </a:cubicBezTo>
                  <a:lnTo>
                    <a:pt x="958" y="1169"/>
                  </a:lnTo>
                  <a:cubicBezTo>
                    <a:pt x="746" y="903"/>
                    <a:pt x="670" y="551"/>
                    <a:pt x="593" y="218"/>
                  </a:cubicBezTo>
                  <a:cubicBezTo>
                    <a:pt x="552" y="67"/>
                    <a:pt x="437" y="1"/>
                    <a:pt x="323"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42"/>
            <p:cNvSpPr/>
            <p:nvPr/>
          </p:nvSpPr>
          <p:spPr>
            <a:xfrm>
              <a:off x="6287089" y="3576919"/>
              <a:ext cx="46074" cy="40632"/>
            </a:xfrm>
            <a:custGeom>
              <a:avLst/>
              <a:gdLst/>
              <a:ahLst/>
              <a:cxnLst/>
              <a:rect l="l" t="t" r="r" b="b"/>
              <a:pathLst>
                <a:path w="2155" h="1900" extrusionOk="0">
                  <a:moveTo>
                    <a:pt x="341" y="0"/>
                  </a:moveTo>
                  <a:cubicBezTo>
                    <a:pt x="179" y="0"/>
                    <a:pt x="0" y="137"/>
                    <a:pt x="40" y="358"/>
                  </a:cubicBezTo>
                  <a:cubicBezTo>
                    <a:pt x="174" y="958"/>
                    <a:pt x="374" y="1492"/>
                    <a:pt x="908" y="1859"/>
                  </a:cubicBezTo>
                  <a:cubicBezTo>
                    <a:pt x="944" y="1887"/>
                    <a:pt x="986" y="1899"/>
                    <a:pt x="1029" y="1899"/>
                  </a:cubicBezTo>
                  <a:cubicBezTo>
                    <a:pt x="1141" y="1899"/>
                    <a:pt x="1260" y="1813"/>
                    <a:pt x="1308" y="1692"/>
                  </a:cubicBezTo>
                  <a:cubicBezTo>
                    <a:pt x="1508" y="1225"/>
                    <a:pt x="1875" y="858"/>
                    <a:pt x="2075" y="358"/>
                  </a:cubicBezTo>
                  <a:cubicBezTo>
                    <a:pt x="2155" y="159"/>
                    <a:pt x="1997" y="31"/>
                    <a:pt x="1829" y="31"/>
                  </a:cubicBezTo>
                  <a:cubicBezTo>
                    <a:pt x="1714" y="31"/>
                    <a:pt x="1595" y="90"/>
                    <a:pt x="1541" y="225"/>
                  </a:cubicBezTo>
                  <a:cubicBezTo>
                    <a:pt x="1397" y="562"/>
                    <a:pt x="1148" y="847"/>
                    <a:pt x="958" y="1168"/>
                  </a:cubicBezTo>
                  <a:lnTo>
                    <a:pt x="958" y="1168"/>
                  </a:lnTo>
                  <a:cubicBezTo>
                    <a:pt x="749" y="893"/>
                    <a:pt x="651" y="552"/>
                    <a:pt x="574" y="191"/>
                  </a:cubicBezTo>
                  <a:cubicBezTo>
                    <a:pt x="548" y="59"/>
                    <a:pt x="448" y="0"/>
                    <a:pt x="34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42"/>
            <p:cNvSpPr/>
            <p:nvPr/>
          </p:nvSpPr>
          <p:spPr>
            <a:xfrm>
              <a:off x="5750771" y="4236048"/>
              <a:ext cx="46159" cy="40952"/>
            </a:xfrm>
            <a:custGeom>
              <a:avLst/>
              <a:gdLst/>
              <a:ahLst/>
              <a:cxnLst/>
              <a:rect l="l" t="t" r="r" b="b"/>
              <a:pathLst>
                <a:path w="2159" h="1915" extrusionOk="0">
                  <a:moveTo>
                    <a:pt x="342" y="0"/>
                  </a:moveTo>
                  <a:cubicBezTo>
                    <a:pt x="179" y="0"/>
                    <a:pt x="1" y="137"/>
                    <a:pt x="41" y="358"/>
                  </a:cubicBezTo>
                  <a:cubicBezTo>
                    <a:pt x="174" y="959"/>
                    <a:pt x="374" y="1492"/>
                    <a:pt x="908" y="1859"/>
                  </a:cubicBezTo>
                  <a:cubicBezTo>
                    <a:pt x="947" y="1898"/>
                    <a:pt x="992" y="1914"/>
                    <a:pt x="1037" y="1914"/>
                  </a:cubicBezTo>
                  <a:cubicBezTo>
                    <a:pt x="1147" y="1914"/>
                    <a:pt x="1261" y="1820"/>
                    <a:pt x="1308" y="1726"/>
                  </a:cubicBezTo>
                  <a:cubicBezTo>
                    <a:pt x="1509" y="1225"/>
                    <a:pt x="1875" y="858"/>
                    <a:pt x="2076" y="391"/>
                  </a:cubicBezTo>
                  <a:cubicBezTo>
                    <a:pt x="2158" y="185"/>
                    <a:pt x="1986" y="43"/>
                    <a:pt x="1810" y="43"/>
                  </a:cubicBezTo>
                  <a:cubicBezTo>
                    <a:pt x="1702" y="43"/>
                    <a:pt x="1593" y="97"/>
                    <a:pt x="1542" y="225"/>
                  </a:cubicBezTo>
                  <a:cubicBezTo>
                    <a:pt x="1395" y="568"/>
                    <a:pt x="1157" y="858"/>
                    <a:pt x="962" y="1186"/>
                  </a:cubicBezTo>
                  <a:lnTo>
                    <a:pt x="962" y="1186"/>
                  </a:lnTo>
                  <a:cubicBezTo>
                    <a:pt x="750" y="917"/>
                    <a:pt x="652" y="554"/>
                    <a:pt x="575" y="191"/>
                  </a:cubicBezTo>
                  <a:cubicBezTo>
                    <a:pt x="548" y="59"/>
                    <a:pt x="448" y="0"/>
                    <a:pt x="34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42"/>
            <p:cNvSpPr/>
            <p:nvPr/>
          </p:nvSpPr>
          <p:spPr>
            <a:xfrm>
              <a:off x="6548844" y="3400857"/>
              <a:ext cx="46117" cy="40824"/>
            </a:xfrm>
            <a:custGeom>
              <a:avLst/>
              <a:gdLst/>
              <a:ahLst/>
              <a:cxnLst/>
              <a:rect l="l" t="t" r="r" b="b"/>
              <a:pathLst>
                <a:path w="2157" h="1909" extrusionOk="0">
                  <a:moveTo>
                    <a:pt x="328" y="1"/>
                  </a:moveTo>
                  <a:cubicBezTo>
                    <a:pt x="169" y="1"/>
                    <a:pt x="0" y="136"/>
                    <a:pt x="39" y="352"/>
                  </a:cubicBezTo>
                  <a:cubicBezTo>
                    <a:pt x="206" y="952"/>
                    <a:pt x="373" y="1486"/>
                    <a:pt x="907" y="1853"/>
                  </a:cubicBezTo>
                  <a:cubicBezTo>
                    <a:pt x="946" y="1892"/>
                    <a:pt x="991" y="1908"/>
                    <a:pt x="1036" y="1908"/>
                  </a:cubicBezTo>
                  <a:cubicBezTo>
                    <a:pt x="1146" y="1908"/>
                    <a:pt x="1260" y="1814"/>
                    <a:pt x="1307" y="1719"/>
                  </a:cubicBezTo>
                  <a:cubicBezTo>
                    <a:pt x="1507" y="1219"/>
                    <a:pt x="1874" y="852"/>
                    <a:pt x="2074" y="385"/>
                  </a:cubicBezTo>
                  <a:cubicBezTo>
                    <a:pt x="2157" y="179"/>
                    <a:pt x="1984" y="37"/>
                    <a:pt x="1809" y="37"/>
                  </a:cubicBezTo>
                  <a:cubicBezTo>
                    <a:pt x="1701" y="37"/>
                    <a:pt x="1592" y="91"/>
                    <a:pt x="1541" y="218"/>
                  </a:cubicBezTo>
                  <a:cubicBezTo>
                    <a:pt x="1395" y="558"/>
                    <a:pt x="1143" y="845"/>
                    <a:pt x="952" y="1169"/>
                  </a:cubicBezTo>
                  <a:lnTo>
                    <a:pt x="952" y="1169"/>
                  </a:lnTo>
                  <a:cubicBezTo>
                    <a:pt x="746" y="903"/>
                    <a:pt x="650" y="551"/>
                    <a:pt x="573" y="218"/>
                  </a:cubicBezTo>
                  <a:cubicBezTo>
                    <a:pt x="546" y="67"/>
                    <a:pt x="439" y="1"/>
                    <a:pt x="328"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42"/>
            <p:cNvSpPr/>
            <p:nvPr/>
          </p:nvSpPr>
          <p:spPr>
            <a:xfrm>
              <a:off x="6755204" y="3615070"/>
              <a:ext cx="46587" cy="40995"/>
            </a:xfrm>
            <a:custGeom>
              <a:avLst/>
              <a:gdLst/>
              <a:ahLst/>
              <a:cxnLst/>
              <a:rect l="l" t="t" r="r" b="b"/>
              <a:pathLst>
                <a:path w="2179" h="1917" extrusionOk="0">
                  <a:moveTo>
                    <a:pt x="351" y="1"/>
                  </a:moveTo>
                  <a:cubicBezTo>
                    <a:pt x="182" y="1"/>
                    <a:pt x="1" y="141"/>
                    <a:pt x="61" y="342"/>
                  </a:cubicBezTo>
                  <a:cubicBezTo>
                    <a:pt x="194" y="942"/>
                    <a:pt x="395" y="1476"/>
                    <a:pt x="895" y="1876"/>
                  </a:cubicBezTo>
                  <a:cubicBezTo>
                    <a:pt x="941" y="1904"/>
                    <a:pt x="989" y="1916"/>
                    <a:pt x="1037" y="1916"/>
                  </a:cubicBezTo>
                  <a:cubicBezTo>
                    <a:pt x="1162" y="1916"/>
                    <a:pt x="1280" y="1830"/>
                    <a:pt x="1329" y="1710"/>
                  </a:cubicBezTo>
                  <a:cubicBezTo>
                    <a:pt x="1495" y="1243"/>
                    <a:pt x="1896" y="876"/>
                    <a:pt x="2096" y="375"/>
                  </a:cubicBezTo>
                  <a:cubicBezTo>
                    <a:pt x="2178" y="169"/>
                    <a:pt x="1993" y="27"/>
                    <a:pt x="1808" y="27"/>
                  </a:cubicBezTo>
                  <a:cubicBezTo>
                    <a:pt x="1694" y="27"/>
                    <a:pt x="1580" y="81"/>
                    <a:pt x="1529" y="209"/>
                  </a:cubicBezTo>
                  <a:cubicBezTo>
                    <a:pt x="1408" y="572"/>
                    <a:pt x="1163" y="865"/>
                    <a:pt x="975" y="1177"/>
                  </a:cubicBezTo>
                  <a:lnTo>
                    <a:pt x="975" y="1177"/>
                  </a:lnTo>
                  <a:cubicBezTo>
                    <a:pt x="752" y="909"/>
                    <a:pt x="673" y="548"/>
                    <a:pt x="595" y="209"/>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42"/>
            <p:cNvSpPr/>
            <p:nvPr/>
          </p:nvSpPr>
          <p:spPr>
            <a:xfrm>
              <a:off x="6790160" y="3435671"/>
              <a:ext cx="46523" cy="40931"/>
            </a:xfrm>
            <a:custGeom>
              <a:avLst/>
              <a:gdLst/>
              <a:ahLst/>
              <a:cxnLst/>
              <a:rect l="l" t="t" r="r" b="b"/>
              <a:pathLst>
                <a:path w="2176" h="1914" extrusionOk="0">
                  <a:moveTo>
                    <a:pt x="352" y="0"/>
                  </a:moveTo>
                  <a:cubicBezTo>
                    <a:pt x="183" y="0"/>
                    <a:pt x="0" y="137"/>
                    <a:pt x="61" y="358"/>
                  </a:cubicBezTo>
                  <a:cubicBezTo>
                    <a:pt x="194" y="959"/>
                    <a:pt x="394" y="1492"/>
                    <a:pt x="894" y="1859"/>
                  </a:cubicBezTo>
                  <a:cubicBezTo>
                    <a:pt x="942" y="1897"/>
                    <a:pt x="993" y="1914"/>
                    <a:pt x="1042" y="1914"/>
                  </a:cubicBezTo>
                  <a:cubicBezTo>
                    <a:pt x="1165" y="1914"/>
                    <a:pt x="1280" y="1812"/>
                    <a:pt x="1328" y="1693"/>
                  </a:cubicBezTo>
                  <a:cubicBezTo>
                    <a:pt x="1495" y="1226"/>
                    <a:pt x="1895" y="859"/>
                    <a:pt x="2095" y="392"/>
                  </a:cubicBezTo>
                  <a:cubicBezTo>
                    <a:pt x="2176" y="170"/>
                    <a:pt x="2001" y="34"/>
                    <a:pt x="1828" y="34"/>
                  </a:cubicBezTo>
                  <a:cubicBezTo>
                    <a:pt x="1714" y="34"/>
                    <a:pt x="1601" y="93"/>
                    <a:pt x="1562" y="225"/>
                  </a:cubicBezTo>
                  <a:cubicBezTo>
                    <a:pt x="1416" y="565"/>
                    <a:pt x="1164" y="852"/>
                    <a:pt x="974" y="1176"/>
                  </a:cubicBezTo>
                  <a:lnTo>
                    <a:pt x="974" y="1176"/>
                  </a:lnTo>
                  <a:cubicBezTo>
                    <a:pt x="767" y="908"/>
                    <a:pt x="671" y="550"/>
                    <a:pt x="594" y="192"/>
                  </a:cubicBezTo>
                  <a:cubicBezTo>
                    <a:pt x="568" y="59"/>
                    <a:pt x="463" y="0"/>
                    <a:pt x="352"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42"/>
            <p:cNvSpPr/>
            <p:nvPr/>
          </p:nvSpPr>
          <p:spPr>
            <a:xfrm>
              <a:off x="7491958" y="3618428"/>
              <a:ext cx="46501" cy="40803"/>
            </a:xfrm>
            <a:custGeom>
              <a:avLst/>
              <a:gdLst/>
              <a:ahLst/>
              <a:cxnLst/>
              <a:rect l="l" t="t" r="r" b="b"/>
              <a:pathLst>
                <a:path w="2175" h="1908" extrusionOk="0">
                  <a:moveTo>
                    <a:pt x="337" y="1"/>
                  </a:moveTo>
                  <a:cubicBezTo>
                    <a:pt x="172" y="1"/>
                    <a:pt x="0" y="136"/>
                    <a:pt x="59" y="352"/>
                  </a:cubicBezTo>
                  <a:cubicBezTo>
                    <a:pt x="192" y="952"/>
                    <a:pt x="393" y="1486"/>
                    <a:pt x="893" y="1853"/>
                  </a:cubicBezTo>
                  <a:cubicBezTo>
                    <a:pt x="941" y="1891"/>
                    <a:pt x="991" y="1907"/>
                    <a:pt x="1040" y="1907"/>
                  </a:cubicBezTo>
                  <a:cubicBezTo>
                    <a:pt x="1163" y="1907"/>
                    <a:pt x="1279" y="1805"/>
                    <a:pt x="1327" y="1686"/>
                  </a:cubicBezTo>
                  <a:cubicBezTo>
                    <a:pt x="1493" y="1219"/>
                    <a:pt x="1894" y="852"/>
                    <a:pt x="2094" y="385"/>
                  </a:cubicBezTo>
                  <a:cubicBezTo>
                    <a:pt x="2174" y="164"/>
                    <a:pt x="2000" y="27"/>
                    <a:pt x="1827" y="27"/>
                  </a:cubicBezTo>
                  <a:cubicBezTo>
                    <a:pt x="1713" y="27"/>
                    <a:pt x="1600" y="86"/>
                    <a:pt x="1560" y="218"/>
                  </a:cubicBezTo>
                  <a:cubicBezTo>
                    <a:pt x="1414" y="558"/>
                    <a:pt x="1162" y="845"/>
                    <a:pt x="972" y="1169"/>
                  </a:cubicBezTo>
                  <a:lnTo>
                    <a:pt x="972" y="1169"/>
                  </a:lnTo>
                  <a:cubicBezTo>
                    <a:pt x="766" y="903"/>
                    <a:pt x="669" y="551"/>
                    <a:pt x="593" y="218"/>
                  </a:cubicBezTo>
                  <a:cubicBezTo>
                    <a:pt x="565" y="67"/>
                    <a:pt x="453" y="1"/>
                    <a:pt x="337"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42"/>
            <p:cNvSpPr/>
            <p:nvPr/>
          </p:nvSpPr>
          <p:spPr>
            <a:xfrm>
              <a:off x="7289811" y="3378958"/>
              <a:ext cx="46138" cy="40995"/>
            </a:xfrm>
            <a:custGeom>
              <a:avLst/>
              <a:gdLst/>
              <a:ahLst/>
              <a:cxnLst/>
              <a:rect l="l" t="t" r="r" b="b"/>
              <a:pathLst>
                <a:path w="2158" h="1917" extrusionOk="0">
                  <a:moveTo>
                    <a:pt x="340" y="1"/>
                  </a:moveTo>
                  <a:cubicBezTo>
                    <a:pt x="178" y="1"/>
                    <a:pt x="0" y="141"/>
                    <a:pt x="41" y="342"/>
                  </a:cubicBezTo>
                  <a:cubicBezTo>
                    <a:pt x="174" y="942"/>
                    <a:pt x="374" y="1476"/>
                    <a:pt x="908" y="1876"/>
                  </a:cubicBezTo>
                  <a:cubicBezTo>
                    <a:pt x="954" y="1904"/>
                    <a:pt x="1000" y="1916"/>
                    <a:pt x="1043" y="1916"/>
                  </a:cubicBezTo>
                  <a:cubicBezTo>
                    <a:pt x="1159" y="1916"/>
                    <a:pt x="1260" y="1830"/>
                    <a:pt x="1308" y="1709"/>
                  </a:cubicBezTo>
                  <a:cubicBezTo>
                    <a:pt x="1508" y="1242"/>
                    <a:pt x="1875" y="875"/>
                    <a:pt x="2075" y="375"/>
                  </a:cubicBezTo>
                  <a:cubicBezTo>
                    <a:pt x="2158" y="169"/>
                    <a:pt x="1985" y="26"/>
                    <a:pt x="1810" y="26"/>
                  </a:cubicBezTo>
                  <a:cubicBezTo>
                    <a:pt x="1702" y="26"/>
                    <a:pt x="1593" y="81"/>
                    <a:pt x="1542" y="208"/>
                  </a:cubicBezTo>
                  <a:cubicBezTo>
                    <a:pt x="1396" y="571"/>
                    <a:pt x="1163" y="864"/>
                    <a:pt x="970" y="1176"/>
                  </a:cubicBezTo>
                  <a:lnTo>
                    <a:pt x="970" y="1176"/>
                  </a:lnTo>
                  <a:cubicBezTo>
                    <a:pt x="763" y="907"/>
                    <a:pt x="679" y="548"/>
                    <a:pt x="574"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42"/>
            <p:cNvSpPr/>
            <p:nvPr/>
          </p:nvSpPr>
          <p:spPr>
            <a:xfrm>
              <a:off x="7193536" y="3833368"/>
              <a:ext cx="46138" cy="40867"/>
            </a:xfrm>
            <a:custGeom>
              <a:avLst/>
              <a:gdLst/>
              <a:ahLst/>
              <a:cxnLst/>
              <a:rect l="l" t="t" r="r" b="b"/>
              <a:pathLst>
                <a:path w="2158" h="1911" extrusionOk="0">
                  <a:moveTo>
                    <a:pt x="340" y="0"/>
                  </a:moveTo>
                  <a:cubicBezTo>
                    <a:pt x="177" y="0"/>
                    <a:pt x="0" y="141"/>
                    <a:pt x="40" y="341"/>
                  </a:cubicBezTo>
                  <a:cubicBezTo>
                    <a:pt x="207" y="942"/>
                    <a:pt x="374" y="1475"/>
                    <a:pt x="908" y="1876"/>
                  </a:cubicBezTo>
                  <a:cubicBezTo>
                    <a:pt x="940" y="1900"/>
                    <a:pt x="977" y="1911"/>
                    <a:pt x="1014" y="1911"/>
                  </a:cubicBezTo>
                  <a:cubicBezTo>
                    <a:pt x="1131" y="1911"/>
                    <a:pt x="1257" y="1810"/>
                    <a:pt x="1308" y="1709"/>
                  </a:cubicBezTo>
                  <a:cubicBezTo>
                    <a:pt x="1508" y="1209"/>
                    <a:pt x="1875" y="842"/>
                    <a:pt x="2075" y="375"/>
                  </a:cubicBezTo>
                  <a:cubicBezTo>
                    <a:pt x="2158" y="168"/>
                    <a:pt x="1985" y="26"/>
                    <a:pt x="1810" y="26"/>
                  </a:cubicBezTo>
                  <a:cubicBezTo>
                    <a:pt x="1702" y="26"/>
                    <a:pt x="1592" y="80"/>
                    <a:pt x="1541" y="208"/>
                  </a:cubicBezTo>
                  <a:cubicBezTo>
                    <a:pt x="1396" y="572"/>
                    <a:pt x="1162" y="865"/>
                    <a:pt x="968" y="1178"/>
                  </a:cubicBezTo>
                  <a:lnTo>
                    <a:pt x="968" y="1178"/>
                  </a:lnTo>
                  <a:cubicBezTo>
                    <a:pt x="752" y="909"/>
                    <a:pt x="653" y="548"/>
                    <a:pt x="574" y="208"/>
                  </a:cubicBezTo>
                  <a:cubicBezTo>
                    <a:pt x="547" y="62"/>
                    <a:pt x="447" y="0"/>
                    <a:pt x="34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42"/>
            <p:cNvSpPr/>
            <p:nvPr/>
          </p:nvSpPr>
          <p:spPr>
            <a:xfrm>
              <a:off x="6821246" y="4181473"/>
              <a:ext cx="46159" cy="40974"/>
            </a:xfrm>
            <a:custGeom>
              <a:avLst/>
              <a:gdLst/>
              <a:ahLst/>
              <a:cxnLst/>
              <a:rect l="l" t="t" r="r" b="b"/>
              <a:pathLst>
                <a:path w="2159" h="1916" extrusionOk="0">
                  <a:moveTo>
                    <a:pt x="340" y="1"/>
                  </a:moveTo>
                  <a:cubicBezTo>
                    <a:pt x="178" y="1"/>
                    <a:pt x="1" y="141"/>
                    <a:pt x="41" y="342"/>
                  </a:cubicBezTo>
                  <a:cubicBezTo>
                    <a:pt x="174" y="942"/>
                    <a:pt x="374" y="1476"/>
                    <a:pt x="908" y="1876"/>
                  </a:cubicBezTo>
                  <a:cubicBezTo>
                    <a:pt x="945" y="1904"/>
                    <a:pt x="987" y="1916"/>
                    <a:pt x="1029" y="1916"/>
                  </a:cubicBezTo>
                  <a:cubicBezTo>
                    <a:pt x="1142" y="1916"/>
                    <a:pt x="1260" y="1830"/>
                    <a:pt x="1308" y="1709"/>
                  </a:cubicBezTo>
                  <a:cubicBezTo>
                    <a:pt x="1509" y="1242"/>
                    <a:pt x="1876" y="875"/>
                    <a:pt x="2076" y="375"/>
                  </a:cubicBezTo>
                  <a:cubicBezTo>
                    <a:pt x="2158" y="169"/>
                    <a:pt x="1986" y="26"/>
                    <a:pt x="1811" y="26"/>
                  </a:cubicBezTo>
                  <a:cubicBezTo>
                    <a:pt x="1702" y="26"/>
                    <a:pt x="1593" y="81"/>
                    <a:pt x="1542" y="208"/>
                  </a:cubicBezTo>
                  <a:cubicBezTo>
                    <a:pt x="1398" y="568"/>
                    <a:pt x="1150" y="859"/>
                    <a:pt x="961" y="1168"/>
                  </a:cubicBezTo>
                  <a:lnTo>
                    <a:pt x="961" y="1168"/>
                  </a:lnTo>
                  <a:cubicBezTo>
                    <a:pt x="750" y="900"/>
                    <a:pt x="652" y="544"/>
                    <a:pt x="575" y="208"/>
                  </a:cubicBezTo>
                  <a:cubicBezTo>
                    <a:pt x="548" y="62"/>
                    <a:pt x="447" y="1"/>
                    <a:pt x="340"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42"/>
            <p:cNvSpPr/>
            <p:nvPr/>
          </p:nvSpPr>
          <p:spPr>
            <a:xfrm>
              <a:off x="6658929" y="4420451"/>
              <a:ext cx="46587" cy="40974"/>
            </a:xfrm>
            <a:custGeom>
              <a:avLst/>
              <a:gdLst/>
              <a:ahLst/>
              <a:cxnLst/>
              <a:rect l="l" t="t" r="r" b="b"/>
              <a:pathLst>
                <a:path w="2179" h="1916" extrusionOk="0">
                  <a:moveTo>
                    <a:pt x="350" y="0"/>
                  </a:moveTo>
                  <a:cubicBezTo>
                    <a:pt x="182" y="0"/>
                    <a:pt x="1" y="141"/>
                    <a:pt x="61" y="341"/>
                  </a:cubicBezTo>
                  <a:cubicBezTo>
                    <a:pt x="194" y="942"/>
                    <a:pt x="394" y="1475"/>
                    <a:pt x="928" y="1876"/>
                  </a:cubicBezTo>
                  <a:cubicBezTo>
                    <a:pt x="965" y="1903"/>
                    <a:pt x="1007" y="1916"/>
                    <a:pt x="1049" y="1916"/>
                  </a:cubicBezTo>
                  <a:cubicBezTo>
                    <a:pt x="1162" y="1916"/>
                    <a:pt x="1280" y="1830"/>
                    <a:pt x="1328" y="1709"/>
                  </a:cubicBezTo>
                  <a:cubicBezTo>
                    <a:pt x="1529" y="1242"/>
                    <a:pt x="1895" y="875"/>
                    <a:pt x="2096" y="375"/>
                  </a:cubicBezTo>
                  <a:cubicBezTo>
                    <a:pt x="2178" y="168"/>
                    <a:pt x="2006" y="26"/>
                    <a:pt x="1831" y="26"/>
                  </a:cubicBezTo>
                  <a:cubicBezTo>
                    <a:pt x="1722" y="26"/>
                    <a:pt x="1613" y="80"/>
                    <a:pt x="1562" y="208"/>
                  </a:cubicBezTo>
                  <a:cubicBezTo>
                    <a:pt x="1416" y="572"/>
                    <a:pt x="1182" y="865"/>
                    <a:pt x="989" y="1178"/>
                  </a:cubicBezTo>
                  <a:lnTo>
                    <a:pt x="989" y="1178"/>
                  </a:lnTo>
                  <a:cubicBezTo>
                    <a:pt x="772" y="909"/>
                    <a:pt x="673" y="548"/>
                    <a:pt x="595" y="208"/>
                  </a:cubicBezTo>
                  <a:cubicBezTo>
                    <a:pt x="568" y="62"/>
                    <a:pt x="462" y="0"/>
                    <a:pt x="350"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42"/>
            <p:cNvSpPr/>
            <p:nvPr/>
          </p:nvSpPr>
          <p:spPr>
            <a:xfrm>
              <a:off x="6759223" y="3962983"/>
              <a:ext cx="46138" cy="41081"/>
            </a:xfrm>
            <a:custGeom>
              <a:avLst/>
              <a:gdLst/>
              <a:ahLst/>
              <a:cxnLst/>
              <a:rect l="l" t="t" r="r" b="b"/>
              <a:pathLst>
                <a:path w="2158" h="1921" extrusionOk="0">
                  <a:moveTo>
                    <a:pt x="328" y="0"/>
                  </a:moveTo>
                  <a:cubicBezTo>
                    <a:pt x="169" y="0"/>
                    <a:pt x="1" y="135"/>
                    <a:pt x="40" y="351"/>
                  </a:cubicBezTo>
                  <a:cubicBezTo>
                    <a:pt x="207" y="952"/>
                    <a:pt x="373" y="1485"/>
                    <a:pt x="907" y="1886"/>
                  </a:cubicBezTo>
                  <a:cubicBezTo>
                    <a:pt x="940" y="1910"/>
                    <a:pt x="976" y="1921"/>
                    <a:pt x="1014" y="1921"/>
                  </a:cubicBezTo>
                  <a:cubicBezTo>
                    <a:pt x="1130" y="1921"/>
                    <a:pt x="1257" y="1820"/>
                    <a:pt x="1307" y="1719"/>
                  </a:cubicBezTo>
                  <a:cubicBezTo>
                    <a:pt x="1508" y="1219"/>
                    <a:pt x="1874" y="852"/>
                    <a:pt x="2075" y="385"/>
                  </a:cubicBezTo>
                  <a:cubicBezTo>
                    <a:pt x="2157" y="178"/>
                    <a:pt x="1985" y="36"/>
                    <a:pt x="1810" y="36"/>
                  </a:cubicBezTo>
                  <a:cubicBezTo>
                    <a:pt x="1701" y="36"/>
                    <a:pt x="1592" y="90"/>
                    <a:pt x="1541" y="218"/>
                  </a:cubicBezTo>
                  <a:cubicBezTo>
                    <a:pt x="1394" y="562"/>
                    <a:pt x="1156" y="851"/>
                    <a:pt x="961" y="1179"/>
                  </a:cubicBezTo>
                  <a:lnTo>
                    <a:pt x="961" y="1179"/>
                  </a:lnTo>
                  <a:cubicBezTo>
                    <a:pt x="749" y="912"/>
                    <a:pt x="651" y="555"/>
                    <a:pt x="574" y="218"/>
                  </a:cubicBezTo>
                  <a:cubicBezTo>
                    <a:pt x="546" y="67"/>
                    <a:pt x="439" y="0"/>
                    <a:pt x="328"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42"/>
            <p:cNvSpPr/>
            <p:nvPr/>
          </p:nvSpPr>
          <p:spPr>
            <a:xfrm>
              <a:off x="7491916" y="3433169"/>
              <a:ext cx="46587" cy="40888"/>
            </a:xfrm>
            <a:custGeom>
              <a:avLst/>
              <a:gdLst/>
              <a:ahLst/>
              <a:cxnLst/>
              <a:rect l="l" t="t" r="r" b="b"/>
              <a:pathLst>
                <a:path w="2179" h="1912" extrusionOk="0">
                  <a:moveTo>
                    <a:pt x="351" y="1"/>
                  </a:moveTo>
                  <a:cubicBezTo>
                    <a:pt x="182" y="1"/>
                    <a:pt x="1" y="141"/>
                    <a:pt x="61" y="342"/>
                  </a:cubicBezTo>
                  <a:cubicBezTo>
                    <a:pt x="194" y="942"/>
                    <a:pt x="395" y="1476"/>
                    <a:pt x="895" y="1876"/>
                  </a:cubicBezTo>
                  <a:cubicBezTo>
                    <a:pt x="936" y="1901"/>
                    <a:pt x="978" y="1911"/>
                    <a:pt x="1021" y="1911"/>
                  </a:cubicBezTo>
                  <a:cubicBezTo>
                    <a:pt x="1151" y="1911"/>
                    <a:pt x="1278" y="1810"/>
                    <a:pt x="1329" y="1710"/>
                  </a:cubicBezTo>
                  <a:cubicBezTo>
                    <a:pt x="1495" y="1209"/>
                    <a:pt x="1896" y="842"/>
                    <a:pt x="2096" y="375"/>
                  </a:cubicBezTo>
                  <a:cubicBezTo>
                    <a:pt x="2178" y="169"/>
                    <a:pt x="1993" y="27"/>
                    <a:pt x="1816" y="27"/>
                  </a:cubicBezTo>
                  <a:cubicBezTo>
                    <a:pt x="1707" y="27"/>
                    <a:pt x="1600" y="81"/>
                    <a:pt x="1562" y="208"/>
                  </a:cubicBezTo>
                  <a:cubicBezTo>
                    <a:pt x="1416" y="548"/>
                    <a:pt x="1164" y="835"/>
                    <a:pt x="974" y="1160"/>
                  </a:cubicBezTo>
                  <a:lnTo>
                    <a:pt x="974" y="1160"/>
                  </a:lnTo>
                  <a:cubicBezTo>
                    <a:pt x="768" y="893"/>
                    <a:pt x="671" y="541"/>
                    <a:pt x="595" y="208"/>
                  </a:cubicBezTo>
                  <a:cubicBezTo>
                    <a:pt x="568" y="62"/>
                    <a:pt x="462" y="1"/>
                    <a:pt x="351" y="1"/>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42"/>
            <p:cNvSpPr/>
            <p:nvPr/>
          </p:nvSpPr>
          <p:spPr>
            <a:xfrm>
              <a:off x="7125356" y="3397820"/>
              <a:ext cx="45796" cy="40674"/>
            </a:xfrm>
            <a:custGeom>
              <a:avLst/>
              <a:gdLst/>
              <a:ahLst/>
              <a:cxnLst/>
              <a:rect l="l" t="t" r="r" b="b"/>
              <a:pathLst>
                <a:path w="2142" h="1902" extrusionOk="0">
                  <a:moveTo>
                    <a:pt x="331" y="0"/>
                  </a:moveTo>
                  <a:cubicBezTo>
                    <a:pt x="166" y="0"/>
                    <a:pt x="1" y="128"/>
                    <a:pt x="60" y="327"/>
                  </a:cubicBezTo>
                  <a:cubicBezTo>
                    <a:pt x="194" y="927"/>
                    <a:pt x="394" y="1495"/>
                    <a:pt x="894" y="1861"/>
                  </a:cubicBezTo>
                  <a:cubicBezTo>
                    <a:pt x="940" y="1889"/>
                    <a:pt x="989" y="1901"/>
                    <a:pt x="1036" y="1901"/>
                  </a:cubicBezTo>
                  <a:cubicBezTo>
                    <a:pt x="1161" y="1901"/>
                    <a:pt x="1280" y="1816"/>
                    <a:pt x="1328" y="1695"/>
                  </a:cubicBezTo>
                  <a:cubicBezTo>
                    <a:pt x="1495" y="1228"/>
                    <a:pt x="1895" y="861"/>
                    <a:pt x="2062" y="360"/>
                  </a:cubicBezTo>
                  <a:cubicBezTo>
                    <a:pt x="2141" y="161"/>
                    <a:pt x="1984" y="34"/>
                    <a:pt x="1815" y="34"/>
                  </a:cubicBezTo>
                  <a:cubicBezTo>
                    <a:pt x="1701" y="34"/>
                    <a:pt x="1582" y="92"/>
                    <a:pt x="1528" y="227"/>
                  </a:cubicBezTo>
                  <a:cubicBezTo>
                    <a:pt x="1407" y="566"/>
                    <a:pt x="1163" y="852"/>
                    <a:pt x="962" y="1162"/>
                  </a:cubicBezTo>
                  <a:lnTo>
                    <a:pt x="962" y="1162"/>
                  </a:lnTo>
                  <a:cubicBezTo>
                    <a:pt x="748" y="880"/>
                    <a:pt x="671" y="527"/>
                    <a:pt x="594" y="194"/>
                  </a:cubicBezTo>
                  <a:cubicBezTo>
                    <a:pt x="554" y="59"/>
                    <a:pt x="443" y="0"/>
                    <a:pt x="331" y="0"/>
                  </a:cubicBezTo>
                  <a:close/>
                </a:path>
              </a:pathLst>
            </a:custGeom>
            <a:solidFill>
              <a:srgbClr val="6479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42"/>
            <p:cNvSpPr/>
            <p:nvPr/>
          </p:nvSpPr>
          <p:spPr>
            <a:xfrm>
              <a:off x="5687326" y="3611234"/>
              <a:ext cx="121284" cy="99060"/>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42"/>
            <p:cNvSpPr/>
            <p:nvPr/>
          </p:nvSpPr>
          <p:spPr>
            <a:xfrm>
              <a:off x="7437575" y="3956175"/>
              <a:ext cx="203117" cy="166590"/>
            </a:xfrm>
            <a:custGeom>
              <a:avLst/>
              <a:gdLst/>
              <a:ahLst/>
              <a:cxnLst/>
              <a:rect l="l" t="t" r="r" b="b"/>
              <a:pathLst>
                <a:path w="10287" h="8436" extrusionOk="0">
                  <a:moveTo>
                    <a:pt x="4786" y="1"/>
                  </a:moveTo>
                  <a:cubicBezTo>
                    <a:pt x="3010" y="1"/>
                    <a:pt x="3315" y="4243"/>
                    <a:pt x="3315" y="5167"/>
                  </a:cubicBezTo>
                  <a:cubicBezTo>
                    <a:pt x="2426" y="3892"/>
                    <a:pt x="1386" y="3107"/>
                    <a:pt x="778" y="3107"/>
                  </a:cubicBezTo>
                  <a:cubicBezTo>
                    <a:pt x="177" y="3107"/>
                    <a:pt x="0" y="3876"/>
                    <a:pt x="813" y="5700"/>
                  </a:cubicBezTo>
                  <a:cubicBezTo>
                    <a:pt x="1213" y="6534"/>
                    <a:pt x="1614" y="7502"/>
                    <a:pt x="2147" y="8202"/>
                  </a:cubicBezTo>
                  <a:lnTo>
                    <a:pt x="7151" y="8436"/>
                  </a:lnTo>
                  <a:cubicBezTo>
                    <a:pt x="7718" y="7468"/>
                    <a:pt x="10286" y="4566"/>
                    <a:pt x="10153" y="3465"/>
                  </a:cubicBezTo>
                  <a:cubicBezTo>
                    <a:pt x="10091" y="2761"/>
                    <a:pt x="9818" y="2491"/>
                    <a:pt x="9434" y="2491"/>
                  </a:cubicBezTo>
                  <a:cubicBezTo>
                    <a:pt x="8363" y="2491"/>
                    <a:pt x="6430" y="4586"/>
                    <a:pt x="5817" y="5200"/>
                  </a:cubicBezTo>
                  <a:cubicBezTo>
                    <a:pt x="5817" y="4233"/>
                    <a:pt x="6450" y="330"/>
                    <a:pt x="5049" y="30"/>
                  </a:cubicBezTo>
                  <a:cubicBezTo>
                    <a:pt x="4957" y="10"/>
                    <a:pt x="4869" y="1"/>
                    <a:pt x="4786" y="1"/>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42"/>
            <p:cNvSpPr/>
            <p:nvPr/>
          </p:nvSpPr>
          <p:spPr>
            <a:xfrm>
              <a:off x="5175823" y="4132049"/>
              <a:ext cx="219957" cy="179905"/>
            </a:xfrm>
            <a:custGeom>
              <a:avLst/>
              <a:gdLst/>
              <a:ahLst/>
              <a:cxnLst/>
              <a:rect l="l" t="t" r="r" b="b"/>
              <a:pathLst>
                <a:path w="6589" h="5388" extrusionOk="0">
                  <a:moveTo>
                    <a:pt x="3088" y="0"/>
                  </a:moveTo>
                  <a:cubicBezTo>
                    <a:pt x="1938" y="0"/>
                    <a:pt x="2152" y="2712"/>
                    <a:pt x="2152" y="3286"/>
                  </a:cubicBezTo>
                  <a:cubicBezTo>
                    <a:pt x="1585" y="2486"/>
                    <a:pt x="918" y="1994"/>
                    <a:pt x="522" y="1994"/>
                  </a:cubicBezTo>
                  <a:cubicBezTo>
                    <a:pt x="126" y="1994"/>
                    <a:pt x="1" y="2486"/>
                    <a:pt x="518" y="3653"/>
                  </a:cubicBezTo>
                  <a:cubicBezTo>
                    <a:pt x="784" y="4187"/>
                    <a:pt x="1051" y="4787"/>
                    <a:pt x="1385" y="5254"/>
                  </a:cubicBezTo>
                  <a:lnTo>
                    <a:pt x="4621" y="5388"/>
                  </a:lnTo>
                  <a:cubicBezTo>
                    <a:pt x="4987" y="4754"/>
                    <a:pt x="6589" y="2919"/>
                    <a:pt x="6522" y="2219"/>
                  </a:cubicBezTo>
                  <a:cubicBezTo>
                    <a:pt x="6478" y="1772"/>
                    <a:pt x="6303" y="1602"/>
                    <a:pt x="6060" y="1602"/>
                  </a:cubicBezTo>
                  <a:cubicBezTo>
                    <a:pt x="5375" y="1602"/>
                    <a:pt x="4147" y="2951"/>
                    <a:pt x="3753" y="3320"/>
                  </a:cubicBezTo>
                  <a:cubicBezTo>
                    <a:pt x="3753" y="2719"/>
                    <a:pt x="4154" y="218"/>
                    <a:pt x="3253" y="17"/>
                  </a:cubicBezTo>
                  <a:cubicBezTo>
                    <a:pt x="3195" y="6"/>
                    <a:pt x="3140" y="0"/>
                    <a:pt x="308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42"/>
            <p:cNvSpPr/>
            <p:nvPr/>
          </p:nvSpPr>
          <p:spPr>
            <a:xfrm>
              <a:off x="6916644" y="3541313"/>
              <a:ext cx="140830" cy="114602"/>
            </a:xfrm>
            <a:custGeom>
              <a:avLst/>
              <a:gdLst/>
              <a:ahLst/>
              <a:cxnLst/>
              <a:rect l="l" t="t" r="r" b="b"/>
              <a:pathLst>
                <a:path w="6587" h="5359" extrusionOk="0">
                  <a:moveTo>
                    <a:pt x="3068" y="0"/>
                  </a:moveTo>
                  <a:cubicBezTo>
                    <a:pt x="1939" y="0"/>
                    <a:pt x="2150" y="2687"/>
                    <a:pt x="2150" y="3291"/>
                  </a:cubicBezTo>
                  <a:cubicBezTo>
                    <a:pt x="1564" y="2470"/>
                    <a:pt x="894" y="1969"/>
                    <a:pt x="503" y="1969"/>
                  </a:cubicBezTo>
                  <a:cubicBezTo>
                    <a:pt x="115" y="1969"/>
                    <a:pt x="1" y="2462"/>
                    <a:pt x="516" y="3624"/>
                  </a:cubicBezTo>
                  <a:cubicBezTo>
                    <a:pt x="783" y="4158"/>
                    <a:pt x="1049" y="4792"/>
                    <a:pt x="1383" y="5225"/>
                  </a:cubicBezTo>
                  <a:lnTo>
                    <a:pt x="4619" y="5359"/>
                  </a:lnTo>
                  <a:cubicBezTo>
                    <a:pt x="4952" y="4758"/>
                    <a:pt x="6587" y="2890"/>
                    <a:pt x="6520" y="2190"/>
                  </a:cubicBezTo>
                  <a:cubicBezTo>
                    <a:pt x="6476" y="1744"/>
                    <a:pt x="6302" y="1573"/>
                    <a:pt x="6059" y="1573"/>
                  </a:cubicBezTo>
                  <a:cubicBezTo>
                    <a:pt x="5375" y="1573"/>
                    <a:pt x="4145" y="2930"/>
                    <a:pt x="3751" y="3324"/>
                  </a:cubicBezTo>
                  <a:cubicBezTo>
                    <a:pt x="3751" y="2690"/>
                    <a:pt x="4152" y="188"/>
                    <a:pt x="3251" y="22"/>
                  </a:cubicBezTo>
                  <a:cubicBezTo>
                    <a:pt x="3186" y="7"/>
                    <a:pt x="3126" y="0"/>
                    <a:pt x="3068"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42"/>
            <p:cNvSpPr/>
            <p:nvPr/>
          </p:nvSpPr>
          <p:spPr>
            <a:xfrm>
              <a:off x="6589338" y="4159913"/>
              <a:ext cx="257464" cy="20996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42"/>
            <p:cNvSpPr/>
            <p:nvPr/>
          </p:nvSpPr>
          <p:spPr>
            <a:xfrm>
              <a:off x="5269529" y="3774089"/>
              <a:ext cx="21423" cy="27886"/>
            </a:xfrm>
            <a:custGeom>
              <a:avLst/>
              <a:gdLst/>
              <a:ahLst/>
              <a:cxnLst/>
              <a:rect l="l" t="t" r="r" b="b"/>
              <a:pathLst>
                <a:path w="1002" h="1304" extrusionOk="0">
                  <a:moveTo>
                    <a:pt x="620" y="1"/>
                  </a:moveTo>
                  <a:cubicBezTo>
                    <a:pt x="406" y="1"/>
                    <a:pt x="290" y="233"/>
                    <a:pt x="201" y="411"/>
                  </a:cubicBezTo>
                  <a:cubicBezTo>
                    <a:pt x="100" y="611"/>
                    <a:pt x="0" y="845"/>
                    <a:pt x="0" y="1078"/>
                  </a:cubicBezTo>
                  <a:cubicBezTo>
                    <a:pt x="0" y="1179"/>
                    <a:pt x="67" y="1245"/>
                    <a:pt x="134" y="1279"/>
                  </a:cubicBezTo>
                  <a:cubicBezTo>
                    <a:pt x="167" y="1295"/>
                    <a:pt x="201" y="1304"/>
                    <a:pt x="234" y="1304"/>
                  </a:cubicBezTo>
                  <a:cubicBezTo>
                    <a:pt x="267" y="1304"/>
                    <a:pt x="301" y="1295"/>
                    <a:pt x="334" y="1279"/>
                  </a:cubicBezTo>
                  <a:cubicBezTo>
                    <a:pt x="567" y="1145"/>
                    <a:pt x="768" y="912"/>
                    <a:pt x="901" y="678"/>
                  </a:cubicBezTo>
                  <a:cubicBezTo>
                    <a:pt x="1001" y="478"/>
                    <a:pt x="1001" y="78"/>
                    <a:pt x="701" y="11"/>
                  </a:cubicBezTo>
                  <a:cubicBezTo>
                    <a:pt x="672" y="4"/>
                    <a:pt x="645" y="1"/>
                    <a:pt x="620"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42"/>
            <p:cNvSpPr/>
            <p:nvPr/>
          </p:nvSpPr>
          <p:spPr>
            <a:xfrm>
              <a:off x="7233645" y="3605682"/>
              <a:ext cx="121289" cy="33083"/>
            </a:xfrm>
            <a:custGeom>
              <a:avLst/>
              <a:gdLst/>
              <a:ahLst/>
              <a:cxnLst/>
              <a:rect l="l" t="t" r="r" b="b"/>
              <a:pathLst>
                <a:path w="5673" h="1547" extrusionOk="0">
                  <a:moveTo>
                    <a:pt x="2620" y="1"/>
                  </a:moveTo>
                  <a:cubicBezTo>
                    <a:pt x="1742" y="1"/>
                    <a:pt x="909" y="474"/>
                    <a:pt x="299" y="1115"/>
                  </a:cubicBezTo>
                  <a:cubicBezTo>
                    <a:pt x="1" y="1427"/>
                    <a:pt x="1004" y="1546"/>
                    <a:pt x="2181" y="1546"/>
                  </a:cubicBezTo>
                  <a:cubicBezTo>
                    <a:pt x="3768" y="1546"/>
                    <a:pt x="5672" y="1330"/>
                    <a:pt x="5136" y="1081"/>
                  </a:cubicBezTo>
                  <a:cubicBezTo>
                    <a:pt x="4369" y="748"/>
                    <a:pt x="3735" y="114"/>
                    <a:pt x="2868" y="14"/>
                  </a:cubicBezTo>
                  <a:cubicBezTo>
                    <a:pt x="2785" y="5"/>
                    <a:pt x="2702" y="1"/>
                    <a:pt x="262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66" name="Google Shape;8766;p42"/>
            <p:cNvGrpSpPr/>
            <p:nvPr/>
          </p:nvGrpSpPr>
          <p:grpSpPr>
            <a:xfrm>
              <a:off x="7135190" y="3578138"/>
              <a:ext cx="346634" cy="153352"/>
              <a:chOff x="7135190" y="3578138"/>
              <a:chExt cx="346634" cy="153352"/>
            </a:xfrm>
          </p:grpSpPr>
          <p:sp>
            <p:nvSpPr>
              <p:cNvPr id="8767" name="Google Shape;8767;p42"/>
              <p:cNvSpPr/>
              <p:nvPr/>
            </p:nvSpPr>
            <p:spPr>
              <a:xfrm>
                <a:off x="7135190" y="3578138"/>
                <a:ext cx="346634" cy="153352"/>
              </a:xfrm>
              <a:custGeom>
                <a:avLst/>
                <a:gdLst/>
                <a:ahLst/>
                <a:cxnLst/>
                <a:rect l="l" t="t" r="r" b="b"/>
                <a:pathLst>
                  <a:path w="16213" h="7171" extrusionOk="0">
                    <a:moveTo>
                      <a:pt x="7840" y="1"/>
                    </a:moveTo>
                    <a:cubicBezTo>
                      <a:pt x="3703" y="1"/>
                      <a:pt x="768" y="4204"/>
                      <a:pt x="1" y="6105"/>
                    </a:cubicBezTo>
                    <a:cubicBezTo>
                      <a:pt x="1920" y="6886"/>
                      <a:pt x="4673" y="7170"/>
                      <a:pt x="7368" y="7170"/>
                    </a:cubicBezTo>
                    <a:cubicBezTo>
                      <a:pt x="11701" y="7170"/>
                      <a:pt x="15883" y="6435"/>
                      <a:pt x="16212" y="5838"/>
                    </a:cubicBezTo>
                    <a:cubicBezTo>
                      <a:pt x="15645" y="4471"/>
                      <a:pt x="11842"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42"/>
              <p:cNvSpPr/>
              <p:nvPr/>
            </p:nvSpPr>
            <p:spPr>
              <a:xfrm>
                <a:off x="7183680" y="3668019"/>
                <a:ext cx="28564" cy="22133"/>
              </a:xfrm>
              <a:custGeom>
                <a:avLst/>
                <a:gdLst/>
                <a:ahLst/>
                <a:cxnLst/>
                <a:rect l="l" t="t" r="r" b="b"/>
                <a:pathLst>
                  <a:path w="1336" h="1035"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42"/>
              <p:cNvSpPr/>
              <p:nvPr/>
            </p:nvSpPr>
            <p:spPr>
              <a:xfrm>
                <a:off x="7222207" y="3622362"/>
                <a:ext cx="28542" cy="22155"/>
              </a:xfrm>
              <a:custGeom>
                <a:avLst/>
                <a:gdLst/>
                <a:ahLst/>
                <a:cxnLst/>
                <a:rect l="l" t="t" r="r" b="b"/>
                <a:pathLst>
                  <a:path w="1335" h="1036"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42"/>
              <p:cNvSpPr/>
              <p:nvPr/>
            </p:nvSpPr>
            <p:spPr>
              <a:xfrm>
                <a:off x="7256436" y="3688720"/>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42"/>
              <p:cNvSpPr/>
              <p:nvPr/>
            </p:nvSpPr>
            <p:spPr>
              <a:xfrm>
                <a:off x="7308497" y="3635920"/>
                <a:ext cx="29269" cy="22133"/>
              </a:xfrm>
              <a:custGeom>
                <a:avLst/>
                <a:gdLst/>
                <a:ahLst/>
                <a:cxnLst/>
                <a:rect l="l" t="t" r="r" b="b"/>
                <a:pathLst>
                  <a:path w="1369" h="1035" extrusionOk="0">
                    <a:moveTo>
                      <a:pt x="701" y="1"/>
                    </a:moveTo>
                    <a:cubicBezTo>
                      <a:pt x="0" y="1"/>
                      <a:pt x="0"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42"/>
              <p:cNvSpPr/>
              <p:nvPr/>
            </p:nvSpPr>
            <p:spPr>
              <a:xfrm>
                <a:off x="7349867" y="3692997"/>
                <a:ext cx="28542" cy="22133"/>
              </a:xfrm>
              <a:custGeom>
                <a:avLst/>
                <a:gdLst/>
                <a:ahLst/>
                <a:cxnLst/>
                <a:rect l="l" t="t" r="r" b="b"/>
                <a:pathLst>
                  <a:path w="1335" h="1035" extrusionOk="0">
                    <a:moveTo>
                      <a:pt x="667" y="0"/>
                    </a:moveTo>
                    <a:cubicBezTo>
                      <a:pt x="0" y="0"/>
                      <a:pt x="0" y="1034"/>
                      <a:pt x="667" y="1034"/>
                    </a:cubicBezTo>
                    <a:cubicBezTo>
                      <a:pt x="1334" y="1034"/>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42"/>
              <p:cNvSpPr/>
              <p:nvPr/>
            </p:nvSpPr>
            <p:spPr>
              <a:xfrm>
                <a:off x="7402633" y="3652323"/>
                <a:ext cx="28542" cy="22155"/>
              </a:xfrm>
              <a:custGeom>
                <a:avLst/>
                <a:gdLst/>
                <a:ahLst/>
                <a:cxnLst/>
                <a:rect l="l" t="t" r="r" b="b"/>
                <a:pathLst>
                  <a:path w="1335" h="1036" extrusionOk="0">
                    <a:moveTo>
                      <a:pt x="668" y="1"/>
                    </a:moveTo>
                    <a:cubicBezTo>
                      <a:pt x="1" y="1"/>
                      <a:pt x="1" y="1035"/>
                      <a:pt x="668" y="1035"/>
                    </a:cubicBezTo>
                    <a:cubicBezTo>
                      <a:pt x="1335" y="1035"/>
                      <a:pt x="1335"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4" name="Google Shape;8774;p42"/>
            <p:cNvSpPr/>
            <p:nvPr/>
          </p:nvSpPr>
          <p:spPr>
            <a:xfrm>
              <a:off x="6968319" y="3094495"/>
              <a:ext cx="1432" cy="727"/>
            </a:xfrm>
            <a:custGeom>
              <a:avLst/>
              <a:gdLst/>
              <a:ahLst/>
              <a:cxnLst/>
              <a:rect l="l" t="t" r="r" b="b"/>
              <a:pathLst>
                <a:path w="67" h="34" extrusionOk="0">
                  <a:moveTo>
                    <a:pt x="67" y="1"/>
                  </a:moveTo>
                  <a:lnTo>
                    <a:pt x="67" y="1"/>
                  </a:lnTo>
                  <a:cubicBezTo>
                    <a:pt x="0" y="34"/>
                    <a:pt x="0" y="34"/>
                    <a:pt x="67" y="1"/>
                  </a:cubicBezTo>
                  <a:close/>
                </a:path>
              </a:pathLst>
            </a:custGeom>
            <a:solidFill>
              <a:srgbClr val="FCA7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5" name="Google Shape;8775;p42"/>
            <p:cNvGrpSpPr/>
            <p:nvPr/>
          </p:nvGrpSpPr>
          <p:grpSpPr>
            <a:xfrm>
              <a:off x="4751759" y="2489057"/>
              <a:ext cx="1104845" cy="1455707"/>
              <a:chOff x="4978547" y="2318369"/>
              <a:chExt cx="822424" cy="1083599"/>
            </a:xfrm>
          </p:grpSpPr>
          <p:sp>
            <p:nvSpPr>
              <p:cNvPr id="8776" name="Google Shape;8776;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1" name="Google Shape;8801;p42"/>
            <p:cNvGrpSpPr/>
            <p:nvPr/>
          </p:nvGrpSpPr>
          <p:grpSpPr>
            <a:xfrm>
              <a:off x="5120467" y="3879881"/>
              <a:ext cx="346634" cy="153352"/>
              <a:chOff x="5120467" y="3879881"/>
              <a:chExt cx="346634" cy="153352"/>
            </a:xfrm>
          </p:grpSpPr>
          <p:sp>
            <p:nvSpPr>
              <p:cNvPr id="8802" name="Google Shape;8802;p42"/>
              <p:cNvSpPr/>
              <p:nvPr/>
            </p:nvSpPr>
            <p:spPr>
              <a:xfrm>
                <a:off x="5120467" y="3879881"/>
                <a:ext cx="346634" cy="153352"/>
              </a:xfrm>
              <a:custGeom>
                <a:avLst/>
                <a:gdLst/>
                <a:ahLst/>
                <a:cxnLst/>
                <a:rect l="l" t="t" r="r" b="b"/>
                <a:pathLst>
                  <a:path w="16213" h="7171" extrusionOk="0">
                    <a:moveTo>
                      <a:pt x="7840" y="1"/>
                    </a:moveTo>
                    <a:cubicBezTo>
                      <a:pt x="3703" y="1"/>
                      <a:pt x="768" y="4204"/>
                      <a:pt x="1" y="6105"/>
                    </a:cubicBezTo>
                    <a:cubicBezTo>
                      <a:pt x="1920" y="6886"/>
                      <a:pt x="4673" y="7171"/>
                      <a:pt x="7368" y="7171"/>
                    </a:cubicBezTo>
                    <a:cubicBezTo>
                      <a:pt x="11701" y="7171"/>
                      <a:pt x="15883" y="6435"/>
                      <a:pt x="16212" y="5838"/>
                    </a:cubicBezTo>
                    <a:cubicBezTo>
                      <a:pt x="15645" y="4437"/>
                      <a:pt x="11843" y="1"/>
                      <a:pt x="7840" y="1"/>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42"/>
              <p:cNvSpPr/>
              <p:nvPr/>
            </p:nvSpPr>
            <p:spPr>
              <a:xfrm>
                <a:off x="5219329" y="3907446"/>
                <a:ext cx="120883" cy="33061"/>
              </a:xfrm>
              <a:custGeom>
                <a:avLst/>
                <a:gdLst/>
                <a:ahLst/>
                <a:cxnLst/>
                <a:rect l="l" t="t" r="r" b="b"/>
                <a:pathLst>
                  <a:path w="5654" h="1546" extrusionOk="0">
                    <a:moveTo>
                      <a:pt x="2626" y="0"/>
                    </a:moveTo>
                    <a:cubicBezTo>
                      <a:pt x="1723" y="0"/>
                      <a:pt x="893" y="473"/>
                      <a:pt x="314" y="1114"/>
                    </a:cubicBezTo>
                    <a:cubicBezTo>
                      <a:pt x="1" y="1426"/>
                      <a:pt x="996" y="1545"/>
                      <a:pt x="2169" y="1545"/>
                    </a:cubicBezTo>
                    <a:cubicBezTo>
                      <a:pt x="3749" y="1545"/>
                      <a:pt x="5653" y="1329"/>
                      <a:pt x="5117" y="1080"/>
                    </a:cubicBezTo>
                    <a:cubicBezTo>
                      <a:pt x="4350" y="747"/>
                      <a:pt x="3749" y="113"/>
                      <a:pt x="2882" y="13"/>
                    </a:cubicBezTo>
                    <a:cubicBezTo>
                      <a:pt x="2796" y="4"/>
                      <a:pt x="2711" y="0"/>
                      <a:pt x="2626"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42"/>
              <p:cNvSpPr/>
              <p:nvPr/>
            </p:nvSpPr>
            <p:spPr>
              <a:xfrm>
                <a:off x="5168979" y="3969762"/>
                <a:ext cx="28542" cy="22133"/>
              </a:xfrm>
              <a:custGeom>
                <a:avLst/>
                <a:gdLst/>
                <a:ahLst/>
                <a:cxnLst/>
                <a:rect l="l" t="t" r="r" b="b"/>
                <a:pathLst>
                  <a:path w="1335" h="1035" extrusionOk="0">
                    <a:moveTo>
                      <a:pt x="667" y="1"/>
                    </a:moveTo>
                    <a:cubicBezTo>
                      <a:pt x="0" y="1"/>
                      <a:pt x="0" y="1035"/>
                      <a:pt x="667" y="1035"/>
                    </a:cubicBezTo>
                    <a:cubicBezTo>
                      <a:pt x="1334" y="1035"/>
                      <a:pt x="1334"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42"/>
              <p:cNvSpPr/>
              <p:nvPr/>
            </p:nvSpPr>
            <p:spPr>
              <a:xfrm>
                <a:off x="5207484" y="3924126"/>
                <a:ext cx="28542" cy="22133"/>
              </a:xfrm>
              <a:custGeom>
                <a:avLst/>
                <a:gdLst/>
                <a:ahLst/>
                <a:cxnLst/>
                <a:rect l="l" t="t" r="r" b="b"/>
                <a:pathLst>
                  <a:path w="1335" h="1035" extrusionOk="0">
                    <a:moveTo>
                      <a:pt x="667" y="0"/>
                    </a:moveTo>
                    <a:cubicBezTo>
                      <a:pt x="0" y="0"/>
                      <a:pt x="0" y="1034"/>
                      <a:pt x="667" y="1034"/>
                    </a:cubicBezTo>
                    <a:cubicBezTo>
                      <a:pt x="1335" y="1034"/>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42"/>
              <p:cNvSpPr/>
              <p:nvPr/>
            </p:nvSpPr>
            <p:spPr>
              <a:xfrm>
                <a:off x="5241713" y="3990462"/>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42"/>
              <p:cNvSpPr/>
              <p:nvPr/>
            </p:nvSpPr>
            <p:spPr>
              <a:xfrm>
                <a:off x="5293774" y="3937663"/>
                <a:ext cx="29269" cy="22133"/>
              </a:xfrm>
              <a:custGeom>
                <a:avLst/>
                <a:gdLst/>
                <a:ahLst/>
                <a:cxnLst/>
                <a:rect l="l" t="t" r="r" b="b"/>
                <a:pathLst>
                  <a:path w="1369" h="1035" extrusionOk="0">
                    <a:moveTo>
                      <a:pt x="701" y="1"/>
                    </a:moveTo>
                    <a:cubicBezTo>
                      <a:pt x="34" y="1"/>
                      <a:pt x="1" y="1035"/>
                      <a:pt x="701" y="1035"/>
                    </a:cubicBezTo>
                    <a:cubicBezTo>
                      <a:pt x="1368" y="1035"/>
                      <a:pt x="1368" y="1"/>
                      <a:pt x="701"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42"/>
              <p:cNvSpPr/>
              <p:nvPr/>
            </p:nvSpPr>
            <p:spPr>
              <a:xfrm>
                <a:off x="5335144" y="3994739"/>
                <a:ext cx="28542" cy="22133"/>
              </a:xfrm>
              <a:custGeom>
                <a:avLst/>
                <a:gdLst/>
                <a:ahLst/>
                <a:cxnLst/>
                <a:rect l="l" t="t" r="r" b="b"/>
                <a:pathLst>
                  <a:path w="1335" h="1035" extrusionOk="0">
                    <a:moveTo>
                      <a:pt x="667" y="0"/>
                    </a:moveTo>
                    <a:cubicBezTo>
                      <a:pt x="0" y="0"/>
                      <a:pt x="0" y="1035"/>
                      <a:pt x="667" y="1035"/>
                    </a:cubicBezTo>
                    <a:cubicBezTo>
                      <a:pt x="1335" y="1035"/>
                      <a:pt x="1335"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42"/>
              <p:cNvSpPr/>
              <p:nvPr/>
            </p:nvSpPr>
            <p:spPr>
              <a:xfrm>
                <a:off x="5387910" y="3954086"/>
                <a:ext cx="28542" cy="22133"/>
              </a:xfrm>
              <a:custGeom>
                <a:avLst/>
                <a:gdLst/>
                <a:ahLst/>
                <a:cxnLst/>
                <a:rect l="l" t="t" r="r" b="b"/>
                <a:pathLst>
                  <a:path w="1335"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0" name="Google Shape;8810;p42"/>
            <p:cNvGrpSpPr/>
            <p:nvPr/>
          </p:nvGrpSpPr>
          <p:grpSpPr>
            <a:xfrm>
              <a:off x="6538970" y="2526904"/>
              <a:ext cx="1224672" cy="1613588"/>
              <a:chOff x="4978547" y="2318369"/>
              <a:chExt cx="822424" cy="1083599"/>
            </a:xfrm>
          </p:grpSpPr>
          <p:sp>
            <p:nvSpPr>
              <p:cNvPr id="8811" name="Google Shape;8811;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36" name="Google Shape;8836;p42"/>
            <p:cNvGrpSpPr/>
            <p:nvPr/>
          </p:nvGrpSpPr>
          <p:grpSpPr>
            <a:xfrm>
              <a:off x="6946213" y="4070357"/>
              <a:ext cx="418642" cy="185429"/>
              <a:chOff x="6946213" y="4070357"/>
              <a:chExt cx="418642" cy="185429"/>
            </a:xfrm>
          </p:grpSpPr>
          <p:sp>
            <p:nvSpPr>
              <p:cNvPr id="8837" name="Google Shape;8837;p42"/>
              <p:cNvSpPr/>
              <p:nvPr/>
            </p:nvSpPr>
            <p:spPr>
              <a:xfrm>
                <a:off x="6946213" y="4070357"/>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42"/>
              <p:cNvSpPr/>
              <p:nvPr/>
            </p:nvSpPr>
            <p:spPr>
              <a:xfrm>
                <a:off x="7065427" y="4103503"/>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42"/>
              <p:cNvSpPr/>
              <p:nvPr/>
            </p:nvSpPr>
            <p:spPr>
              <a:xfrm>
                <a:off x="7007530" y="4181644"/>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42"/>
              <p:cNvSpPr/>
              <p:nvPr/>
            </p:nvSpPr>
            <p:spPr>
              <a:xfrm>
                <a:off x="7054609" y="4126706"/>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42"/>
              <p:cNvSpPr/>
              <p:nvPr/>
            </p:nvSpPr>
            <p:spPr>
              <a:xfrm>
                <a:off x="7095979" y="4205895"/>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42"/>
              <p:cNvSpPr/>
              <p:nvPr/>
            </p:nvSpPr>
            <p:spPr>
              <a:xfrm>
                <a:off x="7158730" y="4143108"/>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42"/>
              <p:cNvSpPr/>
              <p:nvPr/>
            </p:nvSpPr>
            <p:spPr>
              <a:xfrm>
                <a:off x="7208652" y="421160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42"/>
              <p:cNvSpPr/>
              <p:nvPr/>
            </p:nvSpPr>
            <p:spPr>
              <a:xfrm>
                <a:off x="7271402" y="4162376"/>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5" name="Google Shape;8845;p42"/>
            <p:cNvGrpSpPr/>
            <p:nvPr/>
          </p:nvGrpSpPr>
          <p:grpSpPr>
            <a:xfrm>
              <a:off x="5776889" y="2670913"/>
              <a:ext cx="753094" cy="992252"/>
              <a:chOff x="4978547" y="2318369"/>
              <a:chExt cx="822424" cy="1083599"/>
            </a:xfrm>
          </p:grpSpPr>
          <p:sp>
            <p:nvSpPr>
              <p:cNvPr id="8846" name="Google Shape;8846;p42"/>
              <p:cNvSpPr/>
              <p:nvPr/>
            </p:nvSpPr>
            <p:spPr>
              <a:xfrm>
                <a:off x="5325865" y="3075227"/>
                <a:ext cx="123405" cy="326741"/>
              </a:xfrm>
              <a:custGeom>
                <a:avLst/>
                <a:gdLst/>
                <a:ahLst/>
                <a:cxnLst/>
                <a:rect l="l" t="t" r="r" b="b"/>
                <a:pathLst>
                  <a:path w="5772" h="15279" extrusionOk="0">
                    <a:moveTo>
                      <a:pt x="1" y="1"/>
                    </a:moveTo>
                    <a:lnTo>
                      <a:pt x="1" y="15279"/>
                    </a:lnTo>
                    <a:lnTo>
                      <a:pt x="5771" y="15279"/>
                    </a:lnTo>
                    <a:lnTo>
                      <a:pt x="5771" y="1"/>
                    </a:lnTo>
                    <a:close/>
                  </a:path>
                </a:pathLst>
              </a:custGeom>
              <a:solidFill>
                <a:srgbClr val="7F3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42"/>
              <p:cNvSpPr/>
              <p:nvPr/>
            </p:nvSpPr>
            <p:spPr>
              <a:xfrm>
                <a:off x="4978547" y="2318369"/>
                <a:ext cx="822424" cy="811411"/>
              </a:xfrm>
              <a:custGeom>
                <a:avLst/>
                <a:gdLst/>
                <a:ahLst/>
                <a:cxnLst/>
                <a:rect l="l" t="t" r="r" b="b"/>
                <a:pathLst>
                  <a:path w="38467" h="37943" extrusionOk="0">
                    <a:moveTo>
                      <a:pt x="20409" y="1"/>
                    </a:moveTo>
                    <a:cubicBezTo>
                      <a:pt x="17685" y="1"/>
                      <a:pt x="2286" y="20290"/>
                      <a:pt x="4651" y="20290"/>
                    </a:cubicBezTo>
                    <a:cubicBezTo>
                      <a:pt x="4677" y="20290"/>
                      <a:pt x="4706" y="20287"/>
                      <a:pt x="4737" y="20282"/>
                    </a:cubicBezTo>
                    <a:cubicBezTo>
                      <a:pt x="6939" y="20682"/>
                      <a:pt x="10708" y="20316"/>
                      <a:pt x="10642" y="20916"/>
                    </a:cubicBezTo>
                    <a:cubicBezTo>
                      <a:pt x="10775" y="22417"/>
                      <a:pt x="2102" y="27954"/>
                      <a:pt x="2869" y="29289"/>
                    </a:cubicBezTo>
                    <a:cubicBezTo>
                      <a:pt x="3233" y="29534"/>
                      <a:pt x="3999" y="29624"/>
                      <a:pt x="4921" y="29624"/>
                    </a:cubicBezTo>
                    <a:cubicBezTo>
                      <a:pt x="7378" y="29624"/>
                      <a:pt x="10942" y="28988"/>
                      <a:pt x="10942" y="28988"/>
                    </a:cubicBezTo>
                    <a:lnTo>
                      <a:pt x="10942" y="28988"/>
                    </a:lnTo>
                    <a:cubicBezTo>
                      <a:pt x="12476" y="29722"/>
                      <a:pt x="1" y="36194"/>
                      <a:pt x="1935" y="37328"/>
                    </a:cubicBezTo>
                    <a:cubicBezTo>
                      <a:pt x="2713" y="37723"/>
                      <a:pt x="8321" y="37942"/>
                      <a:pt x="14861" y="37942"/>
                    </a:cubicBezTo>
                    <a:cubicBezTo>
                      <a:pt x="25445" y="37942"/>
                      <a:pt x="38466" y="37367"/>
                      <a:pt x="37394" y="36027"/>
                    </a:cubicBezTo>
                    <a:cubicBezTo>
                      <a:pt x="36327" y="33925"/>
                      <a:pt x="31290" y="31257"/>
                      <a:pt x="28421" y="28421"/>
                    </a:cubicBezTo>
                    <a:cubicBezTo>
                      <a:pt x="28389" y="28358"/>
                      <a:pt x="28478" y="28332"/>
                      <a:pt x="28660" y="28332"/>
                    </a:cubicBezTo>
                    <a:cubicBezTo>
                      <a:pt x="29480" y="28332"/>
                      <a:pt x="32189" y="28862"/>
                      <a:pt x="34158" y="28862"/>
                    </a:cubicBezTo>
                    <a:cubicBezTo>
                      <a:pt x="34966" y="28862"/>
                      <a:pt x="35649" y="28773"/>
                      <a:pt x="36026" y="28521"/>
                    </a:cubicBezTo>
                    <a:cubicBezTo>
                      <a:pt x="37327" y="27187"/>
                      <a:pt x="26153" y="20516"/>
                      <a:pt x="27554" y="19982"/>
                    </a:cubicBezTo>
                    <a:cubicBezTo>
                      <a:pt x="27926" y="19734"/>
                      <a:pt x="28708" y="19689"/>
                      <a:pt x="29635" y="19689"/>
                    </a:cubicBezTo>
                    <a:cubicBezTo>
                      <a:pt x="30166" y="19689"/>
                      <a:pt x="30745" y="19704"/>
                      <a:pt x="31321" y="19704"/>
                    </a:cubicBezTo>
                    <a:cubicBezTo>
                      <a:pt x="32444" y="19704"/>
                      <a:pt x="33558" y="19647"/>
                      <a:pt x="34292" y="19315"/>
                    </a:cubicBezTo>
                    <a:cubicBezTo>
                      <a:pt x="34314" y="19320"/>
                      <a:pt x="34333" y="19322"/>
                      <a:pt x="34352" y="19322"/>
                    </a:cubicBezTo>
                    <a:cubicBezTo>
                      <a:pt x="36000" y="19322"/>
                      <a:pt x="22725" y="1"/>
                      <a:pt x="20415" y="1"/>
                    </a:cubicBezTo>
                    <a:cubicBezTo>
                      <a:pt x="20413" y="1"/>
                      <a:pt x="20411" y="1"/>
                      <a:pt x="20409" y="1"/>
                    </a:cubicBezTo>
                    <a:close/>
                  </a:path>
                </a:pathLst>
              </a:custGeom>
              <a:solidFill>
                <a:srgbClr val="356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42"/>
              <p:cNvSpPr/>
              <p:nvPr/>
            </p:nvSpPr>
            <p:spPr>
              <a:xfrm>
                <a:off x="5145717" y="2674707"/>
                <a:ext cx="47955" cy="38514"/>
              </a:xfrm>
              <a:custGeom>
                <a:avLst/>
                <a:gdLst/>
                <a:ahLst/>
                <a:cxnLst/>
                <a:rect l="l" t="t" r="r" b="b"/>
                <a:pathLst>
                  <a:path w="2243" h="1801" extrusionOk="0">
                    <a:moveTo>
                      <a:pt x="1465" y="0"/>
                    </a:moveTo>
                    <a:cubicBezTo>
                      <a:pt x="1347" y="0"/>
                      <a:pt x="1227" y="45"/>
                      <a:pt x="1121" y="150"/>
                    </a:cubicBezTo>
                    <a:lnTo>
                      <a:pt x="388" y="917"/>
                    </a:lnTo>
                    <a:cubicBezTo>
                      <a:pt x="0" y="1279"/>
                      <a:pt x="353" y="1801"/>
                      <a:pt x="764" y="1801"/>
                    </a:cubicBezTo>
                    <a:cubicBezTo>
                      <a:pt x="884" y="1801"/>
                      <a:pt x="1009" y="1756"/>
                      <a:pt x="1121" y="1651"/>
                    </a:cubicBezTo>
                    <a:lnTo>
                      <a:pt x="1855" y="884"/>
                    </a:lnTo>
                    <a:cubicBezTo>
                      <a:pt x="2243" y="522"/>
                      <a:pt x="1870" y="0"/>
                      <a:pt x="146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9" name="Google Shape;8849;p42"/>
              <p:cNvSpPr/>
              <p:nvPr/>
            </p:nvSpPr>
            <p:spPr>
              <a:xfrm>
                <a:off x="5279022" y="2669340"/>
                <a:ext cx="56016" cy="47453"/>
              </a:xfrm>
              <a:custGeom>
                <a:avLst/>
                <a:gdLst/>
                <a:ahLst/>
                <a:cxnLst/>
                <a:rect l="l" t="t" r="r" b="b"/>
                <a:pathLst>
                  <a:path w="2620" h="2219" extrusionOk="0">
                    <a:moveTo>
                      <a:pt x="735" y="0"/>
                    </a:moveTo>
                    <a:cubicBezTo>
                      <a:pt x="345" y="0"/>
                      <a:pt x="0" y="519"/>
                      <a:pt x="357" y="901"/>
                    </a:cubicBezTo>
                    <a:lnTo>
                      <a:pt x="1524" y="2069"/>
                    </a:lnTo>
                    <a:cubicBezTo>
                      <a:pt x="1630" y="2174"/>
                      <a:pt x="1749" y="2218"/>
                      <a:pt x="1864" y="2218"/>
                    </a:cubicBezTo>
                    <a:cubicBezTo>
                      <a:pt x="2261" y="2218"/>
                      <a:pt x="2620" y="1697"/>
                      <a:pt x="2258" y="1335"/>
                    </a:cubicBezTo>
                    <a:lnTo>
                      <a:pt x="1091" y="168"/>
                    </a:lnTo>
                    <a:cubicBezTo>
                      <a:pt x="981" y="50"/>
                      <a:pt x="856" y="0"/>
                      <a:pt x="73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0" name="Google Shape;8850;p42"/>
              <p:cNvSpPr/>
              <p:nvPr/>
            </p:nvSpPr>
            <p:spPr>
              <a:xfrm>
                <a:off x="5233974" y="2572402"/>
                <a:ext cx="56657" cy="47368"/>
              </a:xfrm>
              <a:custGeom>
                <a:avLst/>
                <a:gdLst/>
                <a:ahLst/>
                <a:cxnLst/>
                <a:rect l="l" t="t" r="r" b="b"/>
                <a:pathLst>
                  <a:path w="2650" h="2215" extrusionOk="0">
                    <a:moveTo>
                      <a:pt x="1881" y="1"/>
                    </a:moveTo>
                    <a:cubicBezTo>
                      <a:pt x="1761" y="1"/>
                      <a:pt x="1637" y="49"/>
                      <a:pt x="1530" y="164"/>
                    </a:cubicBezTo>
                    <a:lnTo>
                      <a:pt x="362" y="1331"/>
                    </a:lnTo>
                    <a:cubicBezTo>
                      <a:pt x="1" y="1693"/>
                      <a:pt x="359" y="2215"/>
                      <a:pt x="756" y="2215"/>
                    </a:cubicBezTo>
                    <a:cubicBezTo>
                      <a:pt x="872" y="2215"/>
                      <a:pt x="991" y="2171"/>
                      <a:pt x="1096" y="2065"/>
                    </a:cubicBezTo>
                    <a:lnTo>
                      <a:pt x="2264" y="898"/>
                    </a:lnTo>
                    <a:cubicBezTo>
                      <a:pt x="2649" y="538"/>
                      <a:pt x="2283" y="1"/>
                      <a:pt x="1881"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42"/>
              <p:cNvSpPr/>
              <p:nvPr/>
            </p:nvSpPr>
            <p:spPr>
              <a:xfrm>
                <a:off x="5379465" y="2595540"/>
                <a:ext cx="54669" cy="45935"/>
              </a:xfrm>
              <a:custGeom>
                <a:avLst/>
                <a:gdLst/>
                <a:ahLst/>
                <a:cxnLst/>
                <a:rect l="l" t="t" r="r" b="b"/>
                <a:pathLst>
                  <a:path w="2557" h="2148" extrusionOk="0">
                    <a:moveTo>
                      <a:pt x="758" y="0"/>
                    </a:moveTo>
                    <a:cubicBezTo>
                      <a:pt x="360" y="0"/>
                      <a:pt x="0" y="529"/>
                      <a:pt x="362" y="917"/>
                    </a:cubicBezTo>
                    <a:lnTo>
                      <a:pt x="1463" y="1984"/>
                    </a:lnTo>
                    <a:cubicBezTo>
                      <a:pt x="1571" y="2099"/>
                      <a:pt x="1692" y="2147"/>
                      <a:pt x="1810" y="2147"/>
                    </a:cubicBezTo>
                    <a:cubicBezTo>
                      <a:pt x="2204" y="2147"/>
                      <a:pt x="2556" y="1610"/>
                      <a:pt x="2197" y="1250"/>
                    </a:cubicBezTo>
                    <a:lnTo>
                      <a:pt x="1096" y="149"/>
                    </a:lnTo>
                    <a:cubicBezTo>
                      <a:pt x="991" y="44"/>
                      <a:pt x="873" y="0"/>
                      <a:pt x="75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42"/>
              <p:cNvSpPr/>
              <p:nvPr/>
            </p:nvSpPr>
            <p:spPr>
              <a:xfrm>
                <a:off x="5330975" y="2486391"/>
                <a:ext cx="52573" cy="43497"/>
              </a:xfrm>
              <a:custGeom>
                <a:avLst/>
                <a:gdLst/>
                <a:ahLst/>
                <a:cxnLst/>
                <a:rect l="l" t="t" r="r" b="b"/>
                <a:pathLst>
                  <a:path w="2459" h="2034" extrusionOk="0">
                    <a:moveTo>
                      <a:pt x="1703" y="0"/>
                    </a:moveTo>
                    <a:cubicBezTo>
                      <a:pt x="1587" y="0"/>
                      <a:pt x="1468" y="44"/>
                      <a:pt x="1363" y="150"/>
                    </a:cubicBezTo>
                    <a:lnTo>
                      <a:pt x="362" y="1150"/>
                    </a:lnTo>
                    <a:cubicBezTo>
                      <a:pt x="0" y="1512"/>
                      <a:pt x="359" y="2034"/>
                      <a:pt x="756" y="2034"/>
                    </a:cubicBezTo>
                    <a:cubicBezTo>
                      <a:pt x="872" y="2034"/>
                      <a:pt x="991" y="1990"/>
                      <a:pt x="1096" y="1884"/>
                    </a:cubicBezTo>
                    <a:lnTo>
                      <a:pt x="2097" y="884"/>
                    </a:lnTo>
                    <a:cubicBezTo>
                      <a:pt x="2458" y="522"/>
                      <a:pt x="2100" y="0"/>
                      <a:pt x="1703"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42"/>
              <p:cNvSpPr/>
              <p:nvPr/>
            </p:nvSpPr>
            <p:spPr>
              <a:xfrm>
                <a:off x="5377220" y="2391142"/>
                <a:ext cx="60634" cy="22133"/>
              </a:xfrm>
              <a:custGeom>
                <a:avLst/>
                <a:gdLst/>
                <a:ahLst/>
                <a:cxnLst/>
                <a:rect l="l" t="t" r="r" b="b"/>
                <a:pathLst>
                  <a:path w="2836" h="1035" extrusionOk="0">
                    <a:moveTo>
                      <a:pt x="667" y="0"/>
                    </a:moveTo>
                    <a:cubicBezTo>
                      <a:pt x="0" y="0"/>
                      <a:pt x="0" y="1034"/>
                      <a:pt x="667" y="1034"/>
                    </a:cubicBezTo>
                    <a:lnTo>
                      <a:pt x="2169" y="1034"/>
                    </a:lnTo>
                    <a:cubicBezTo>
                      <a:pt x="2836" y="1034"/>
                      <a:pt x="2836" y="0"/>
                      <a:pt x="216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42"/>
              <p:cNvSpPr/>
              <p:nvPr/>
            </p:nvSpPr>
            <p:spPr>
              <a:xfrm>
                <a:off x="5438666" y="2487824"/>
                <a:ext cx="51141" cy="42064"/>
              </a:xfrm>
              <a:custGeom>
                <a:avLst/>
                <a:gdLst/>
                <a:ahLst/>
                <a:cxnLst/>
                <a:rect l="l" t="t" r="r" b="b"/>
                <a:pathLst>
                  <a:path w="2392" h="1967" extrusionOk="0">
                    <a:moveTo>
                      <a:pt x="1619" y="0"/>
                    </a:moveTo>
                    <a:cubicBezTo>
                      <a:pt x="1499" y="0"/>
                      <a:pt x="1375" y="45"/>
                      <a:pt x="1263" y="149"/>
                    </a:cubicBezTo>
                    <a:lnTo>
                      <a:pt x="362" y="1083"/>
                    </a:lnTo>
                    <a:cubicBezTo>
                      <a:pt x="0" y="1445"/>
                      <a:pt x="359" y="1967"/>
                      <a:pt x="756" y="1967"/>
                    </a:cubicBezTo>
                    <a:cubicBezTo>
                      <a:pt x="872" y="1967"/>
                      <a:pt x="990" y="1923"/>
                      <a:pt x="1096" y="1817"/>
                    </a:cubicBezTo>
                    <a:lnTo>
                      <a:pt x="2030" y="917"/>
                    </a:lnTo>
                    <a:cubicBezTo>
                      <a:pt x="2392" y="529"/>
                      <a:pt x="2032" y="0"/>
                      <a:pt x="161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42"/>
              <p:cNvSpPr/>
              <p:nvPr/>
            </p:nvSpPr>
            <p:spPr>
              <a:xfrm>
                <a:off x="5515677" y="2566991"/>
                <a:ext cx="58282" cy="49228"/>
              </a:xfrm>
              <a:custGeom>
                <a:avLst/>
                <a:gdLst/>
                <a:ahLst/>
                <a:cxnLst/>
                <a:rect l="l" t="t" r="r" b="b"/>
                <a:pathLst>
                  <a:path w="2726" h="2302" extrusionOk="0">
                    <a:moveTo>
                      <a:pt x="757" y="1"/>
                    </a:moveTo>
                    <a:cubicBezTo>
                      <a:pt x="359" y="1"/>
                      <a:pt x="1" y="522"/>
                      <a:pt x="363" y="884"/>
                    </a:cubicBezTo>
                    <a:lnTo>
                      <a:pt x="1630" y="2152"/>
                    </a:lnTo>
                    <a:cubicBezTo>
                      <a:pt x="1735" y="2257"/>
                      <a:pt x="1854" y="2301"/>
                      <a:pt x="1970" y="2301"/>
                    </a:cubicBezTo>
                    <a:cubicBezTo>
                      <a:pt x="2367" y="2301"/>
                      <a:pt x="2726" y="1779"/>
                      <a:pt x="2364" y="1418"/>
                    </a:cubicBezTo>
                    <a:lnTo>
                      <a:pt x="1096" y="150"/>
                    </a:lnTo>
                    <a:cubicBezTo>
                      <a:pt x="991" y="45"/>
                      <a:pt x="872" y="1"/>
                      <a:pt x="757"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42"/>
              <p:cNvSpPr/>
              <p:nvPr/>
            </p:nvSpPr>
            <p:spPr>
              <a:xfrm>
                <a:off x="5454359" y="2669340"/>
                <a:ext cx="56743" cy="47453"/>
              </a:xfrm>
              <a:custGeom>
                <a:avLst/>
                <a:gdLst/>
                <a:ahLst/>
                <a:cxnLst/>
                <a:rect l="l" t="t" r="r" b="b"/>
                <a:pathLst>
                  <a:path w="2654" h="2219" extrusionOk="0">
                    <a:moveTo>
                      <a:pt x="1918" y="0"/>
                    </a:moveTo>
                    <a:cubicBezTo>
                      <a:pt x="1798" y="0"/>
                      <a:pt x="1673" y="50"/>
                      <a:pt x="1563" y="168"/>
                    </a:cubicBezTo>
                    <a:lnTo>
                      <a:pt x="362" y="1335"/>
                    </a:lnTo>
                    <a:cubicBezTo>
                      <a:pt x="0" y="1697"/>
                      <a:pt x="359" y="2218"/>
                      <a:pt x="771" y="2218"/>
                    </a:cubicBezTo>
                    <a:cubicBezTo>
                      <a:pt x="891" y="2218"/>
                      <a:pt x="1016" y="2174"/>
                      <a:pt x="1129" y="2069"/>
                    </a:cubicBezTo>
                    <a:lnTo>
                      <a:pt x="2297" y="901"/>
                    </a:lnTo>
                    <a:cubicBezTo>
                      <a:pt x="2653" y="519"/>
                      <a:pt x="2309" y="0"/>
                      <a:pt x="19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42"/>
              <p:cNvSpPr/>
              <p:nvPr/>
            </p:nvSpPr>
            <p:spPr>
              <a:xfrm>
                <a:off x="5617659" y="2658305"/>
                <a:ext cx="46159" cy="37082"/>
              </a:xfrm>
              <a:custGeom>
                <a:avLst/>
                <a:gdLst/>
                <a:ahLst/>
                <a:cxnLst/>
                <a:rect l="l" t="t" r="r" b="b"/>
                <a:pathLst>
                  <a:path w="2159" h="1734" extrusionOk="0">
                    <a:moveTo>
                      <a:pt x="774" y="1"/>
                    </a:moveTo>
                    <a:cubicBezTo>
                      <a:pt x="360" y="1"/>
                      <a:pt x="0" y="529"/>
                      <a:pt x="363" y="917"/>
                    </a:cubicBezTo>
                    <a:lnTo>
                      <a:pt x="1063" y="1584"/>
                    </a:lnTo>
                    <a:cubicBezTo>
                      <a:pt x="1168" y="1689"/>
                      <a:pt x="1287" y="1734"/>
                      <a:pt x="1403" y="1734"/>
                    </a:cubicBezTo>
                    <a:cubicBezTo>
                      <a:pt x="1800" y="1734"/>
                      <a:pt x="2159" y="1212"/>
                      <a:pt x="1797" y="850"/>
                    </a:cubicBezTo>
                    <a:lnTo>
                      <a:pt x="1130" y="150"/>
                    </a:lnTo>
                    <a:cubicBezTo>
                      <a:pt x="1017" y="45"/>
                      <a:pt x="893" y="1"/>
                      <a:pt x="774"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42"/>
              <p:cNvSpPr/>
              <p:nvPr/>
            </p:nvSpPr>
            <p:spPr>
              <a:xfrm>
                <a:off x="5276777" y="2758879"/>
                <a:ext cx="61852" cy="52778"/>
              </a:xfrm>
              <a:custGeom>
                <a:avLst/>
                <a:gdLst/>
                <a:ahLst/>
                <a:cxnLst/>
                <a:rect l="l" t="t" r="r" b="b"/>
                <a:pathLst>
                  <a:path w="2893" h="2468" extrusionOk="0">
                    <a:moveTo>
                      <a:pt x="2135" y="1"/>
                    </a:moveTo>
                    <a:cubicBezTo>
                      <a:pt x="2019" y="1"/>
                      <a:pt x="1901" y="45"/>
                      <a:pt x="1796" y="150"/>
                    </a:cubicBezTo>
                    <a:lnTo>
                      <a:pt x="362" y="1585"/>
                    </a:lnTo>
                    <a:cubicBezTo>
                      <a:pt x="0" y="1946"/>
                      <a:pt x="359" y="2468"/>
                      <a:pt x="771" y="2468"/>
                    </a:cubicBezTo>
                    <a:cubicBezTo>
                      <a:pt x="892" y="2468"/>
                      <a:pt x="1016" y="2424"/>
                      <a:pt x="1129" y="2318"/>
                    </a:cubicBezTo>
                    <a:lnTo>
                      <a:pt x="2530" y="917"/>
                    </a:lnTo>
                    <a:cubicBezTo>
                      <a:pt x="2892" y="529"/>
                      <a:pt x="2532" y="1"/>
                      <a:pt x="2135"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42"/>
              <p:cNvSpPr/>
              <p:nvPr/>
            </p:nvSpPr>
            <p:spPr>
              <a:xfrm>
                <a:off x="5429387" y="2757446"/>
                <a:ext cx="54711" cy="45657"/>
              </a:xfrm>
              <a:custGeom>
                <a:avLst/>
                <a:gdLst/>
                <a:ahLst/>
                <a:cxnLst/>
                <a:rect l="l" t="t" r="r" b="b"/>
                <a:pathLst>
                  <a:path w="2559" h="2135" extrusionOk="0">
                    <a:moveTo>
                      <a:pt x="756" y="1"/>
                    </a:moveTo>
                    <a:cubicBezTo>
                      <a:pt x="359" y="1"/>
                      <a:pt x="1" y="523"/>
                      <a:pt x="362" y="884"/>
                    </a:cubicBezTo>
                    <a:lnTo>
                      <a:pt x="1463" y="1985"/>
                    </a:lnTo>
                    <a:cubicBezTo>
                      <a:pt x="1568" y="2090"/>
                      <a:pt x="1687" y="2135"/>
                      <a:pt x="1803" y="2135"/>
                    </a:cubicBezTo>
                    <a:cubicBezTo>
                      <a:pt x="2200" y="2135"/>
                      <a:pt x="2559" y="1613"/>
                      <a:pt x="2197" y="1251"/>
                    </a:cubicBezTo>
                    <a:lnTo>
                      <a:pt x="1096" y="150"/>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42"/>
              <p:cNvSpPr/>
              <p:nvPr/>
            </p:nvSpPr>
            <p:spPr>
              <a:xfrm>
                <a:off x="5151255" y="2854470"/>
                <a:ext cx="49559" cy="39947"/>
              </a:xfrm>
              <a:custGeom>
                <a:avLst/>
                <a:gdLst/>
                <a:ahLst/>
                <a:cxnLst/>
                <a:rect l="l" t="t" r="r" b="b"/>
                <a:pathLst>
                  <a:path w="2318" h="1868" extrusionOk="0">
                    <a:moveTo>
                      <a:pt x="756" y="0"/>
                    </a:moveTo>
                    <a:cubicBezTo>
                      <a:pt x="359" y="0"/>
                      <a:pt x="0" y="522"/>
                      <a:pt x="362" y="884"/>
                    </a:cubicBezTo>
                    <a:lnTo>
                      <a:pt x="1196" y="1718"/>
                    </a:lnTo>
                    <a:cubicBezTo>
                      <a:pt x="1309" y="1823"/>
                      <a:pt x="1434" y="1867"/>
                      <a:pt x="1553" y="1867"/>
                    </a:cubicBezTo>
                    <a:cubicBezTo>
                      <a:pt x="1965" y="1867"/>
                      <a:pt x="2317" y="1346"/>
                      <a:pt x="1930" y="984"/>
                    </a:cubicBezTo>
                    <a:lnTo>
                      <a:pt x="1096" y="150"/>
                    </a:lnTo>
                    <a:cubicBezTo>
                      <a:pt x="991" y="45"/>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42"/>
              <p:cNvSpPr/>
              <p:nvPr/>
            </p:nvSpPr>
            <p:spPr>
              <a:xfrm>
                <a:off x="5319836" y="2850620"/>
                <a:ext cx="47977" cy="38472"/>
              </a:xfrm>
              <a:custGeom>
                <a:avLst/>
                <a:gdLst/>
                <a:ahLst/>
                <a:cxnLst/>
                <a:rect l="l" t="t" r="r" b="b"/>
                <a:pathLst>
                  <a:path w="2244" h="1799" extrusionOk="0">
                    <a:moveTo>
                      <a:pt x="1482" y="0"/>
                    </a:moveTo>
                    <a:cubicBezTo>
                      <a:pt x="1359" y="0"/>
                      <a:pt x="1232" y="48"/>
                      <a:pt x="1117" y="163"/>
                    </a:cubicBezTo>
                    <a:lnTo>
                      <a:pt x="383" y="897"/>
                    </a:lnTo>
                    <a:cubicBezTo>
                      <a:pt x="0" y="1280"/>
                      <a:pt x="358" y="1798"/>
                      <a:pt x="757" y="1798"/>
                    </a:cubicBezTo>
                    <a:cubicBezTo>
                      <a:pt x="880" y="1798"/>
                      <a:pt x="1006" y="1749"/>
                      <a:pt x="1117" y="1631"/>
                    </a:cubicBezTo>
                    <a:lnTo>
                      <a:pt x="1884" y="897"/>
                    </a:lnTo>
                    <a:cubicBezTo>
                      <a:pt x="2243" y="538"/>
                      <a:pt x="1891" y="0"/>
                      <a:pt x="148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42"/>
              <p:cNvSpPr/>
              <p:nvPr/>
            </p:nvSpPr>
            <p:spPr>
              <a:xfrm>
                <a:off x="5455663" y="2854812"/>
                <a:ext cx="22128" cy="44973"/>
              </a:xfrm>
              <a:custGeom>
                <a:avLst/>
                <a:gdLst/>
                <a:ahLst/>
                <a:cxnLst/>
                <a:rect l="l" t="t" r="r" b="b"/>
                <a:pathLst>
                  <a:path w="1035" h="2103" extrusionOk="0">
                    <a:moveTo>
                      <a:pt x="518" y="1"/>
                    </a:moveTo>
                    <a:cubicBezTo>
                      <a:pt x="259" y="1"/>
                      <a:pt x="1" y="167"/>
                      <a:pt x="1" y="501"/>
                    </a:cubicBezTo>
                    <a:lnTo>
                      <a:pt x="1" y="1602"/>
                    </a:lnTo>
                    <a:cubicBezTo>
                      <a:pt x="1" y="1935"/>
                      <a:pt x="259" y="2102"/>
                      <a:pt x="518" y="2102"/>
                    </a:cubicBezTo>
                    <a:cubicBezTo>
                      <a:pt x="776" y="2102"/>
                      <a:pt x="1035" y="1935"/>
                      <a:pt x="1035" y="1602"/>
                    </a:cubicBezTo>
                    <a:lnTo>
                      <a:pt x="1035" y="501"/>
                    </a:lnTo>
                    <a:cubicBezTo>
                      <a:pt x="1035" y="167"/>
                      <a:pt x="776" y="1"/>
                      <a:pt x="51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42"/>
              <p:cNvSpPr/>
              <p:nvPr/>
            </p:nvSpPr>
            <p:spPr>
              <a:xfrm>
                <a:off x="5571350" y="2830925"/>
                <a:ext cx="49516" cy="40247"/>
              </a:xfrm>
              <a:custGeom>
                <a:avLst/>
                <a:gdLst/>
                <a:ahLst/>
                <a:cxnLst/>
                <a:rect l="l" t="t" r="r" b="b"/>
                <a:pathLst>
                  <a:path w="2316" h="1882" extrusionOk="0">
                    <a:moveTo>
                      <a:pt x="1538" y="1"/>
                    </a:moveTo>
                    <a:cubicBezTo>
                      <a:pt x="1420" y="1"/>
                      <a:pt x="1300" y="45"/>
                      <a:pt x="1194" y="150"/>
                    </a:cubicBezTo>
                    <a:lnTo>
                      <a:pt x="360" y="984"/>
                    </a:lnTo>
                    <a:cubicBezTo>
                      <a:pt x="1" y="1344"/>
                      <a:pt x="353" y="1881"/>
                      <a:pt x="747" y="1881"/>
                    </a:cubicBezTo>
                    <a:cubicBezTo>
                      <a:pt x="865" y="1881"/>
                      <a:pt x="987" y="1833"/>
                      <a:pt x="1094" y="1718"/>
                    </a:cubicBezTo>
                    <a:lnTo>
                      <a:pt x="1928" y="884"/>
                    </a:lnTo>
                    <a:cubicBezTo>
                      <a:pt x="2316" y="522"/>
                      <a:pt x="1943" y="1"/>
                      <a:pt x="1538"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42"/>
              <p:cNvSpPr/>
              <p:nvPr/>
            </p:nvSpPr>
            <p:spPr>
              <a:xfrm>
                <a:off x="5241115" y="2963619"/>
                <a:ext cx="51141" cy="42086"/>
              </a:xfrm>
              <a:custGeom>
                <a:avLst/>
                <a:gdLst/>
                <a:ahLst/>
                <a:cxnLst/>
                <a:rect l="l" t="t" r="r" b="b"/>
                <a:pathLst>
                  <a:path w="2392" h="1968" extrusionOk="0">
                    <a:moveTo>
                      <a:pt x="756" y="0"/>
                    </a:moveTo>
                    <a:cubicBezTo>
                      <a:pt x="359" y="0"/>
                      <a:pt x="0" y="522"/>
                      <a:pt x="362" y="884"/>
                    </a:cubicBezTo>
                    <a:lnTo>
                      <a:pt x="1296" y="1818"/>
                    </a:lnTo>
                    <a:cubicBezTo>
                      <a:pt x="1401" y="1923"/>
                      <a:pt x="1520" y="1967"/>
                      <a:pt x="1636" y="1967"/>
                    </a:cubicBezTo>
                    <a:cubicBezTo>
                      <a:pt x="2033" y="1967"/>
                      <a:pt x="2392" y="1445"/>
                      <a:pt x="2030" y="1084"/>
                    </a:cubicBezTo>
                    <a:lnTo>
                      <a:pt x="1096" y="150"/>
                    </a:lnTo>
                    <a:cubicBezTo>
                      <a:pt x="991" y="44"/>
                      <a:pt x="872" y="0"/>
                      <a:pt x="756"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42"/>
              <p:cNvSpPr/>
              <p:nvPr/>
            </p:nvSpPr>
            <p:spPr>
              <a:xfrm>
                <a:off x="5353958" y="2963619"/>
                <a:ext cx="54540" cy="45636"/>
              </a:xfrm>
              <a:custGeom>
                <a:avLst/>
                <a:gdLst/>
                <a:ahLst/>
                <a:cxnLst/>
                <a:rect l="l" t="t" r="r" b="b"/>
                <a:pathLst>
                  <a:path w="2551" h="2134" extrusionOk="0">
                    <a:moveTo>
                      <a:pt x="1809" y="0"/>
                    </a:moveTo>
                    <a:cubicBezTo>
                      <a:pt x="1691" y="0"/>
                      <a:pt x="1568" y="44"/>
                      <a:pt x="1455" y="150"/>
                    </a:cubicBezTo>
                    <a:lnTo>
                      <a:pt x="388" y="1250"/>
                    </a:lnTo>
                    <a:cubicBezTo>
                      <a:pt x="0" y="1612"/>
                      <a:pt x="353" y="2134"/>
                      <a:pt x="764" y="2134"/>
                    </a:cubicBezTo>
                    <a:cubicBezTo>
                      <a:pt x="884" y="2134"/>
                      <a:pt x="1009" y="2090"/>
                      <a:pt x="1122" y="1984"/>
                    </a:cubicBezTo>
                    <a:cubicBezTo>
                      <a:pt x="1489" y="1617"/>
                      <a:pt x="1856" y="1250"/>
                      <a:pt x="2189" y="884"/>
                    </a:cubicBezTo>
                    <a:cubicBezTo>
                      <a:pt x="2551" y="522"/>
                      <a:pt x="2212" y="0"/>
                      <a:pt x="1809"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42"/>
              <p:cNvSpPr/>
              <p:nvPr/>
            </p:nvSpPr>
            <p:spPr>
              <a:xfrm>
                <a:off x="5520893" y="2954765"/>
                <a:ext cx="51376" cy="42043"/>
              </a:xfrm>
              <a:custGeom>
                <a:avLst/>
                <a:gdLst/>
                <a:ahLst/>
                <a:cxnLst/>
                <a:rect l="l" t="t" r="r" b="b"/>
                <a:pathLst>
                  <a:path w="2403" h="1966" extrusionOk="0">
                    <a:moveTo>
                      <a:pt x="755" y="0"/>
                    </a:moveTo>
                    <a:cubicBezTo>
                      <a:pt x="346" y="0"/>
                      <a:pt x="0" y="538"/>
                      <a:pt x="385" y="897"/>
                    </a:cubicBezTo>
                    <a:lnTo>
                      <a:pt x="1286" y="1798"/>
                    </a:lnTo>
                    <a:cubicBezTo>
                      <a:pt x="1396" y="1916"/>
                      <a:pt x="1523" y="1965"/>
                      <a:pt x="1646" y="1965"/>
                    </a:cubicBezTo>
                    <a:cubicBezTo>
                      <a:pt x="2044" y="1965"/>
                      <a:pt x="2402" y="1446"/>
                      <a:pt x="2020" y="1064"/>
                    </a:cubicBezTo>
                    <a:lnTo>
                      <a:pt x="1119" y="163"/>
                    </a:lnTo>
                    <a:cubicBezTo>
                      <a:pt x="1004" y="48"/>
                      <a:pt x="877" y="0"/>
                      <a:pt x="755"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42"/>
              <p:cNvSpPr/>
              <p:nvPr/>
            </p:nvSpPr>
            <p:spPr>
              <a:xfrm>
                <a:off x="5432958" y="3026384"/>
                <a:ext cx="61831" cy="52778"/>
              </a:xfrm>
              <a:custGeom>
                <a:avLst/>
                <a:gdLst/>
                <a:ahLst/>
                <a:cxnLst/>
                <a:rect l="l" t="t" r="r" b="b"/>
                <a:pathLst>
                  <a:path w="2892" h="2468" extrusionOk="0">
                    <a:moveTo>
                      <a:pt x="2136" y="1"/>
                    </a:moveTo>
                    <a:cubicBezTo>
                      <a:pt x="2021" y="1"/>
                      <a:pt x="1902" y="45"/>
                      <a:pt x="1796" y="150"/>
                    </a:cubicBezTo>
                    <a:lnTo>
                      <a:pt x="362" y="1584"/>
                    </a:lnTo>
                    <a:cubicBezTo>
                      <a:pt x="0" y="1946"/>
                      <a:pt x="359" y="2468"/>
                      <a:pt x="756" y="2468"/>
                    </a:cubicBezTo>
                    <a:cubicBezTo>
                      <a:pt x="872" y="2468"/>
                      <a:pt x="991" y="2424"/>
                      <a:pt x="1096" y="2318"/>
                    </a:cubicBezTo>
                    <a:lnTo>
                      <a:pt x="2530" y="884"/>
                    </a:lnTo>
                    <a:cubicBezTo>
                      <a:pt x="2892" y="522"/>
                      <a:pt x="2533" y="1"/>
                      <a:pt x="213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42"/>
              <p:cNvSpPr/>
              <p:nvPr/>
            </p:nvSpPr>
            <p:spPr>
              <a:xfrm>
                <a:off x="5273206" y="3039215"/>
                <a:ext cx="51141" cy="42086"/>
              </a:xfrm>
              <a:custGeom>
                <a:avLst/>
                <a:gdLst/>
                <a:ahLst/>
                <a:cxnLst/>
                <a:rect l="l" t="t" r="r" b="b"/>
                <a:pathLst>
                  <a:path w="2392" h="1968" extrusionOk="0">
                    <a:moveTo>
                      <a:pt x="756" y="1"/>
                    </a:moveTo>
                    <a:cubicBezTo>
                      <a:pt x="359" y="1"/>
                      <a:pt x="0" y="523"/>
                      <a:pt x="362" y="884"/>
                    </a:cubicBezTo>
                    <a:lnTo>
                      <a:pt x="1296" y="1818"/>
                    </a:lnTo>
                    <a:cubicBezTo>
                      <a:pt x="1401" y="1924"/>
                      <a:pt x="1520" y="1968"/>
                      <a:pt x="1636" y="1968"/>
                    </a:cubicBezTo>
                    <a:cubicBezTo>
                      <a:pt x="2033" y="1968"/>
                      <a:pt x="2392" y="1446"/>
                      <a:pt x="2030" y="1085"/>
                    </a:cubicBezTo>
                    <a:lnTo>
                      <a:pt x="1096" y="151"/>
                    </a:lnTo>
                    <a:cubicBezTo>
                      <a:pt x="991" y="45"/>
                      <a:pt x="872" y="1"/>
                      <a:pt x="756" y="1"/>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42"/>
              <p:cNvSpPr/>
              <p:nvPr/>
            </p:nvSpPr>
            <p:spPr>
              <a:xfrm>
                <a:off x="5129853" y="3044561"/>
                <a:ext cx="48896" cy="40311"/>
              </a:xfrm>
              <a:custGeom>
                <a:avLst/>
                <a:gdLst/>
                <a:ahLst/>
                <a:cxnLst/>
                <a:rect l="l" t="t" r="r" b="b"/>
                <a:pathLst>
                  <a:path w="2287" h="1885" extrusionOk="0">
                    <a:moveTo>
                      <a:pt x="1552" y="0"/>
                    </a:moveTo>
                    <a:cubicBezTo>
                      <a:pt x="1431" y="0"/>
                      <a:pt x="1306" y="49"/>
                      <a:pt x="1196" y="167"/>
                    </a:cubicBezTo>
                    <a:lnTo>
                      <a:pt x="362" y="1001"/>
                    </a:lnTo>
                    <a:cubicBezTo>
                      <a:pt x="1" y="1363"/>
                      <a:pt x="359" y="1885"/>
                      <a:pt x="756" y="1885"/>
                    </a:cubicBezTo>
                    <a:cubicBezTo>
                      <a:pt x="872" y="1885"/>
                      <a:pt x="991" y="1841"/>
                      <a:pt x="1096" y="1735"/>
                    </a:cubicBezTo>
                    <a:lnTo>
                      <a:pt x="1930" y="901"/>
                    </a:lnTo>
                    <a:cubicBezTo>
                      <a:pt x="2287" y="519"/>
                      <a:pt x="1943" y="0"/>
                      <a:pt x="1552"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42"/>
              <p:cNvSpPr/>
              <p:nvPr/>
            </p:nvSpPr>
            <p:spPr>
              <a:xfrm>
                <a:off x="5615414" y="3039578"/>
                <a:ext cx="22128" cy="44951"/>
              </a:xfrm>
              <a:custGeom>
                <a:avLst/>
                <a:gdLst/>
                <a:ahLst/>
                <a:cxnLst/>
                <a:rect l="l" t="t" r="r" b="b"/>
                <a:pathLst>
                  <a:path w="1035" h="2102" extrusionOk="0">
                    <a:moveTo>
                      <a:pt x="518" y="0"/>
                    </a:moveTo>
                    <a:cubicBezTo>
                      <a:pt x="259" y="0"/>
                      <a:pt x="1" y="167"/>
                      <a:pt x="1" y="500"/>
                    </a:cubicBezTo>
                    <a:lnTo>
                      <a:pt x="1" y="1601"/>
                    </a:lnTo>
                    <a:cubicBezTo>
                      <a:pt x="1" y="1935"/>
                      <a:pt x="259" y="2102"/>
                      <a:pt x="518" y="2102"/>
                    </a:cubicBezTo>
                    <a:cubicBezTo>
                      <a:pt x="776" y="2102"/>
                      <a:pt x="1035" y="1935"/>
                      <a:pt x="1035" y="1601"/>
                    </a:cubicBezTo>
                    <a:lnTo>
                      <a:pt x="1035" y="500"/>
                    </a:lnTo>
                    <a:cubicBezTo>
                      <a:pt x="1035" y="167"/>
                      <a:pt x="776" y="0"/>
                      <a:pt x="518" y="0"/>
                    </a:cubicBezTo>
                    <a:close/>
                  </a:path>
                </a:pathLst>
              </a:custGeom>
              <a:solidFill>
                <a:srgbClr val="59A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1" name="Google Shape;8871;p42"/>
            <p:cNvGrpSpPr/>
            <p:nvPr/>
          </p:nvGrpSpPr>
          <p:grpSpPr>
            <a:xfrm>
              <a:off x="6027802" y="3620341"/>
              <a:ext cx="257465" cy="114039"/>
              <a:chOff x="6946213" y="4070357"/>
              <a:chExt cx="418642" cy="185429"/>
            </a:xfrm>
          </p:grpSpPr>
          <p:sp>
            <p:nvSpPr>
              <p:cNvPr id="8872" name="Google Shape;8872;p42"/>
              <p:cNvSpPr/>
              <p:nvPr/>
            </p:nvSpPr>
            <p:spPr>
              <a:xfrm>
                <a:off x="6946213" y="4070357"/>
                <a:ext cx="418642" cy="185429"/>
              </a:xfrm>
              <a:custGeom>
                <a:avLst/>
                <a:gdLst/>
                <a:ahLst/>
                <a:cxnLst/>
                <a:rect l="l" t="t" r="r" b="b"/>
                <a:pathLst>
                  <a:path w="19581" h="8671" extrusionOk="0">
                    <a:moveTo>
                      <a:pt x="9473" y="0"/>
                    </a:moveTo>
                    <a:cubicBezTo>
                      <a:pt x="4503" y="0"/>
                      <a:pt x="934" y="5104"/>
                      <a:pt x="0" y="7372"/>
                    </a:cubicBezTo>
                    <a:cubicBezTo>
                      <a:pt x="2340" y="8324"/>
                      <a:pt x="5687" y="8671"/>
                      <a:pt x="8955" y="8671"/>
                    </a:cubicBezTo>
                    <a:cubicBezTo>
                      <a:pt x="14163" y="8671"/>
                      <a:pt x="19171" y="7789"/>
                      <a:pt x="19581" y="7072"/>
                    </a:cubicBezTo>
                    <a:cubicBezTo>
                      <a:pt x="18880" y="5404"/>
                      <a:pt x="14277" y="0"/>
                      <a:pt x="9473"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42"/>
              <p:cNvSpPr/>
              <p:nvPr/>
            </p:nvSpPr>
            <p:spPr>
              <a:xfrm>
                <a:off x="7065427" y="4103503"/>
                <a:ext cx="145598" cy="40396"/>
              </a:xfrm>
              <a:custGeom>
                <a:avLst/>
                <a:gdLst/>
                <a:ahLst/>
                <a:cxnLst/>
                <a:rect l="l" t="t" r="r" b="b"/>
                <a:pathLst>
                  <a:path w="6810" h="1889" extrusionOk="0">
                    <a:moveTo>
                      <a:pt x="3150" y="0"/>
                    </a:moveTo>
                    <a:cubicBezTo>
                      <a:pt x="2095" y="0"/>
                      <a:pt x="1090" y="593"/>
                      <a:pt x="362" y="1352"/>
                    </a:cubicBezTo>
                    <a:cubicBezTo>
                      <a:pt x="1" y="1742"/>
                      <a:pt x="1250" y="1888"/>
                      <a:pt x="2692" y="1888"/>
                    </a:cubicBezTo>
                    <a:cubicBezTo>
                      <a:pt x="4585" y="1888"/>
                      <a:pt x="6809" y="1636"/>
                      <a:pt x="6166" y="1352"/>
                    </a:cubicBezTo>
                    <a:cubicBezTo>
                      <a:pt x="5265" y="919"/>
                      <a:pt x="4531" y="152"/>
                      <a:pt x="3464" y="18"/>
                    </a:cubicBezTo>
                    <a:cubicBezTo>
                      <a:pt x="3359" y="6"/>
                      <a:pt x="3254" y="0"/>
                      <a:pt x="3150" y="0"/>
                    </a:cubicBezTo>
                    <a:close/>
                  </a:path>
                </a:pathLst>
              </a:custGeom>
              <a:solidFill>
                <a:srgbClr val="7C46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42"/>
              <p:cNvSpPr/>
              <p:nvPr/>
            </p:nvSpPr>
            <p:spPr>
              <a:xfrm>
                <a:off x="7007530" y="4181644"/>
                <a:ext cx="28564" cy="22133"/>
              </a:xfrm>
              <a:custGeom>
                <a:avLst/>
                <a:gdLst/>
                <a:ahLst/>
                <a:cxnLst/>
                <a:rect l="l" t="t" r="r" b="b"/>
                <a:pathLst>
                  <a:path w="1336" h="1035" extrusionOk="0">
                    <a:moveTo>
                      <a:pt x="668" y="0"/>
                    </a:moveTo>
                    <a:cubicBezTo>
                      <a:pt x="1" y="0"/>
                      <a:pt x="1"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42"/>
              <p:cNvSpPr/>
              <p:nvPr/>
            </p:nvSpPr>
            <p:spPr>
              <a:xfrm>
                <a:off x="7054609" y="4126706"/>
                <a:ext cx="28542" cy="22133"/>
              </a:xfrm>
              <a:custGeom>
                <a:avLst/>
                <a:gdLst/>
                <a:ahLst/>
                <a:cxnLst/>
                <a:rect l="l" t="t" r="r" b="b"/>
                <a:pathLst>
                  <a:path w="1335" h="1035" extrusionOk="0">
                    <a:moveTo>
                      <a:pt x="667" y="1"/>
                    </a:moveTo>
                    <a:cubicBezTo>
                      <a:pt x="0" y="1"/>
                      <a:pt x="0" y="1035"/>
                      <a:pt x="667" y="1035"/>
                    </a:cubicBezTo>
                    <a:cubicBezTo>
                      <a:pt x="1335" y="1035"/>
                      <a:pt x="1335" y="1"/>
                      <a:pt x="667"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42"/>
              <p:cNvSpPr/>
              <p:nvPr/>
            </p:nvSpPr>
            <p:spPr>
              <a:xfrm>
                <a:off x="7095979" y="4205895"/>
                <a:ext cx="28542" cy="22839"/>
              </a:xfrm>
              <a:custGeom>
                <a:avLst/>
                <a:gdLst/>
                <a:ahLst/>
                <a:cxnLst/>
                <a:rect l="l" t="t" r="r" b="b"/>
                <a:pathLst>
                  <a:path w="1335" h="1068" extrusionOk="0">
                    <a:moveTo>
                      <a:pt x="667" y="0"/>
                    </a:moveTo>
                    <a:cubicBezTo>
                      <a:pt x="0" y="0"/>
                      <a:pt x="0" y="1068"/>
                      <a:pt x="667" y="1068"/>
                    </a:cubicBezTo>
                    <a:cubicBezTo>
                      <a:pt x="1334" y="1068"/>
                      <a:pt x="1334" y="0"/>
                      <a:pt x="667"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42"/>
              <p:cNvSpPr/>
              <p:nvPr/>
            </p:nvSpPr>
            <p:spPr>
              <a:xfrm>
                <a:off x="7158730" y="4143108"/>
                <a:ext cx="29269" cy="22133"/>
              </a:xfrm>
              <a:custGeom>
                <a:avLst/>
                <a:gdLst/>
                <a:ahLst/>
                <a:cxnLst/>
                <a:rect l="l" t="t" r="r" b="b"/>
                <a:pathLst>
                  <a:path w="1369" h="1035" extrusionOk="0">
                    <a:moveTo>
                      <a:pt x="668" y="1"/>
                    </a:moveTo>
                    <a:cubicBezTo>
                      <a:pt x="0" y="1"/>
                      <a:pt x="0" y="1035"/>
                      <a:pt x="668" y="1035"/>
                    </a:cubicBezTo>
                    <a:cubicBezTo>
                      <a:pt x="1368" y="1035"/>
                      <a:pt x="1368" y="1"/>
                      <a:pt x="668" y="1"/>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42"/>
              <p:cNvSpPr/>
              <p:nvPr/>
            </p:nvSpPr>
            <p:spPr>
              <a:xfrm>
                <a:off x="7208652" y="4211605"/>
                <a:ext cx="28542" cy="22133"/>
              </a:xfrm>
              <a:custGeom>
                <a:avLst/>
                <a:gdLst/>
                <a:ahLst/>
                <a:cxnLst/>
                <a:rect l="l" t="t" r="r" b="b"/>
                <a:pathLst>
                  <a:path w="1335" h="1035" extrusionOk="0">
                    <a:moveTo>
                      <a:pt x="668" y="0"/>
                    </a:moveTo>
                    <a:cubicBezTo>
                      <a:pt x="0" y="0"/>
                      <a:pt x="0" y="1034"/>
                      <a:pt x="668" y="1034"/>
                    </a:cubicBezTo>
                    <a:cubicBezTo>
                      <a:pt x="1335" y="1034"/>
                      <a:pt x="1335" y="0"/>
                      <a:pt x="668"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42"/>
              <p:cNvSpPr/>
              <p:nvPr/>
            </p:nvSpPr>
            <p:spPr>
              <a:xfrm>
                <a:off x="7271402" y="4162376"/>
                <a:ext cx="29269" cy="22133"/>
              </a:xfrm>
              <a:custGeom>
                <a:avLst/>
                <a:gdLst/>
                <a:ahLst/>
                <a:cxnLst/>
                <a:rect l="l" t="t" r="r" b="b"/>
                <a:pathLst>
                  <a:path w="1369" h="1035" extrusionOk="0">
                    <a:moveTo>
                      <a:pt x="701" y="0"/>
                    </a:moveTo>
                    <a:cubicBezTo>
                      <a:pt x="1" y="0"/>
                      <a:pt x="1" y="1034"/>
                      <a:pt x="701" y="1034"/>
                    </a:cubicBezTo>
                    <a:cubicBezTo>
                      <a:pt x="1369" y="1034"/>
                      <a:pt x="1369" y="0"/>
                      <a:pt x="701" y="0"/>
                    </a:cubicBezTo>
                    <a:close/>
                  </a:path>
                </a:pathLst>
              </a:custGeom>
              <a:solidFill>
                <a:srgbClr val="D98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80" name="Google Shape;8880;p42"/>
            <p:cNvSpPr/>
            <p:nvPr/>
          </p:nvSpPr>
          <p:spPr>
            <a:xfrm>
              <a:off x="5817887" y="3952675"/>
              <a:ext cx="162625" cy="13262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42"/>
            <p:cNvSpPr/>
            <p:nvPr/>
          </p:nvSpPr>
          <p:spPr>
            <a:xfrm>
              <a:off x="6375426" y="3549259"/>
              <a:ext cx="121284" cy="99060"/>
            </a:xfrm>
            <a:custGeom>
              <a:avLst/>
              <a:gdLst/>
              <a:ahLst/>
              <a:cxnLst/>
              <a:rect l="l" t="t" r="r" b="b"/>
              <a:pathLst>
                <a:path w="10287" h="8402" extrusionOk="0">
                  <a:moveTo>
                    <a:pt x="4784" y="0"/>
                  </a:moveTo>
                  <a:cubicBezTo>
                    <a:pt x="3011" y="0"/>
                    <a:pt x="3315" y="4209"/>
                    <a:pt x="3315" y="5133"/>
                  </a:cubicBezTo>
                  <a:cubicBezTo>
                    <a:pt x="2426" y="3875"/>
                    <a:pt x="1386" y="3098"/>
                    <a:pt x="778" y="3098"/>
                  </a:cubicBezTo>
                  <a:cubicBezTo>
                    <a:pt x="177" y="3098"/>
                    <a:pt x="0" y="3858"/>
                    <a:pt x="813" y="5666"/>
                  </a:cubicBezTo>
                  <a:cubicBezTo>
                    <a:pt x="1214" y="6500"/>
                    <a:pt x="1614" y="7501"/>
                    <a:pt x="2148" y="8202"/>
                  </a:cubicBezTo>
                  <a:lnTo>
                    <a:pt x="7151" y="8402"/>
                  </a:lnTo>
                  <a:cubicBezTo>
                    <a:pt x="7718" y="7434"/>
                    <a:pt x="10287" y="4566"/>
                    <a:pt x="10153" y="3432"/>
                  </a:cubicBezTo>
                  <a:cubicBezTo>
                    <a:pt x="10092" y="2742"/>
                    <a:pt x="9823" y="2477"/>
                    <a:pt x="9444" y="2477"/>
                  </a:cubicBezTo>
                  <a:cubicBezTo>
                    <a:pt x="8375" y="2477"/>
                    <a:pt x="6432" y="4584"/>
                    <a:pt x="5817" y="5199"/>
                  </a:cubicBezTo>
                  <a:cubicBezTo>
                    <a:pt x="5817" y="4199"/>
                    <a:pt x="6451" y="329"/>
                    <a:pt x="5050" y="29"/>
                  </a:cubicBezTo>
                  <a:cubicBezTo>
                    <a:pt x="4956" y="10"/>
                    <a:pt x="4868" y="0"/>
                    <a:pt x="4784"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42"/>
            <p:cNvSpPr/>
            <p:nvPr/>
          </p:nvSpPr>
          <p:spPr>
            <a:xfrm>
              <a:off x="5962400" y="4291350"/>
              <a:ext cx="257464" cy="209984"/>
            </a:xfrm>
            <a:custGeom>
              <a:avLst/>
              <a:gdLst/>
              <a:ahLst/>
              <a:cxnLst/>
              <a:rect l="l" t="t" r="r" b="b"/>
              <a:pathLst>
                <a:path w="10020" h="8169" extrusionOk="0">
                  <a:moveTo>
                    <a:pt x="4650" y="0"/>
                  </a:moveTo>
                  <a:cubicBezTo>
                    <a:pt x="2914" y="0"/>
                    <a:pt x="3247" y="4110"/>
                    <a:pt x="3215" y="5033"/>
                  </a:cubicBezTo>
                  <a:cubicBezTo>
                    <a:pt x="2359" y="3792"/>
                    <a:pt x="1352" y="3032"/>
                    <a:pt x="761" y="3032"/>
                  </a:cubicBezTo>
                  <a:cubicBezTo>
                    <a:pt x="177" y="3032"/>
                    <a:pt x="0" y="3775"/>
                    <a:pt x="780" y="5534"/>
                  </a:cubicBezTo>
                  <a:cubicBezTo>
                    <a:pt x="1180" y="6334"/>
                    <a:pt x="1580" y="7301"/>
                    <a:pt x="2114" y="7969"/>
                  </a:cubicBezTo>
                  <a:lnTo>
                    <a:pt x="6984" y="8169"/>
                  </a:lnTo>
                  <a:cubicBezTo>
                    <a:pt x="7518" y="7235"/>
                    <a:pt x="10020" y="4433"/>
                    <a:pt x="9886" y="3365"/>
                  </a:cubicBezTo>
                  <a:cubicBezTo>
                    <a:pt x="9825" y="2681"/>
                    <a:pt x="9560" y="2419"/>
                    <a:pt x="9189" y="2419"/>
                  </a:cubicBezTo>
                  <a:cubicBezTo>
                    <a:pt x="8147" y="2419"/>
                    <a:pt x="6264" y="4477"/>
                    <a:pt x="5650" y="5067"/>
                  </a:cubicBezTo>
                  <a:cubicBezTo>
                    <a:pt x="5683" y="4099"/>
                    <a:pt x="6284" y="330"/>
                    <a:pt x="4916" y="30"/>
                  </a:cubicBezTo>
                  <a:cubicBezTo>
                    <a:pt x="4822" y="10"/>
                    <a:pt x="4734" y="0"/>
                    <a:pt x="4650" y="0"/>
                  </a:cubicBezTo>
                  <a:close/>
                </a:path>
              </a:pathLst>
            </a:custGeom>
            <a:solidFill>
              <a:srgbClr val="305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145242" y="1938298"/>
            <a:ext cx="6869910" cy="954107"/>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Câu kể được dùng làm gì? Câu kể được trình bày như thế nào?</a:t>
            </a:r>
            <a:endParaRPr lang="en-US" sz="2800" dirty="0">
              <a:latin typeface="Cambria" panose="02040503050406030204" pitchFamily="18" charset="0"/>
              <a:ea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1152BA9-A45D-4275-B563-54FB6F0A0107}"/>
              </a:ext>
            </a:extLst>
          </p:cNvPr>
          <p:cNvSpPr/>
          <p:nvPr/>
        </p:nvSpPr>
        <p:spPr>
          <a:xfrm>
            <a:off x="3777343" y="449944"/>
            <a:ext cx="1589314" cy="52977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solidFill>
                  <a:schemeClr val="accent6"/>
                </a:solidFill>
                <a:latin typeface="Cambria" panose="02040503050406030204" pitchFamily="18" charset="0"/>
                <a:ea typeface="Cambria" panose="02040503050406030204" pitchFamily="18" charset="0"/>
              </a:rPr>
              <a:t>Ghi</a:t>
            </a:r>
            <a:r>
              <a:rPr lang="en-SG" sz="2800" b="1" dirty="0">
                <a:solidFill>
                  <a:schemeClr val="accent6"/>
                </a:solidFill>
                <a:latin typeface="Cambria" panose="02040503050406030204" pitchFamily="18" charset="0"/>
                <a:ea typeface="Cambria" panose="02040503050406030204" pitchFamily="18" charset="0"/>
              </a:rPr>
              <a:t> </a:t>
            </a:r>
            <a:r>
              <a:rPr lang="en-SG" sz="2800" b="1" dirty="0" err="1">
                <a:solidFill>
                  <a:schemeClr val="accent6"/>
                </a:solidFill>
                <a:latin typeface="Cambria" panose="02040503050406030204" pitchFamily="18" charset="0"/>
                <a:ea typeface="Cambria" panose="02040503050406030204" pitchFamily="18" charset="0"/>
              </a:rPr>
              <a:t>nhớ</a:t>
            </a:r>
            <a:endParaRPr lang="en-SG" sz="2800" b="1" dirty="0">
              <a:solidFill>
                <a:schemeClr val="accent6"/>
              </a:solidFill>
              <a:latin typeface="Cambria" panose="02040503050406030204" pitchFamily="18" charset="0"/>
              <a:ea typeface="Cambria" panose="02040503050406030204" pitchFamily="18" charset="0"/>
            </a:endParaRPr>
          </a:p>
        </p:txBody>
      </p:sp>
      <p:sp>
        <p:nvSpPr>
          <p:cNvPr id="7" name="Cloud 6">
            <a:extLst>
              <a:ext uri="{FF2B5EF4-FFF2-40B4-BE49-F238E27FC236}">
                <a16:creationId xmlns:a16="http://schemas.microsoft.com/office/drawing/2014/main" id="{8379BDDF-EEA7-44B8-825D-DDA0FCD5907B}"/>
              </a:ext>
            </a:extLst>
          </p:cNvPr>
          <p:cNvSpPr/>
          <p:nvPr/>
        </p:nvSpPr>
        <p:spPr>
          <a:xfrm>
            <a:off x="246743" y="2303535"/>
            <a:ext cx="2928949" cy="107721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000" dirty="0" err="1">
                <a:solidFill>
                  <a:schemeClr val="tx1"/>
                </a:solidFill>
                <a:latin typeface="Cambria" panose="02040503050406030204" pitchFamily="18" charset="0"/>
                <a:ea typeface="Cambria" panose="02040503050406030204" pitchFamily="18" charset="0"/>
              </a:rPr>
              <a:t>Câu</a:t>
            </a:r>
            <a:r>
              <a:rPr lang="en-SG" sz="2000" dirty="0">
                <a:solidFill>
                  <a:schemeClr val="tx1"/>
                </a:solidFill>
                <a:latin typeface="Cambria" panose="02040503050406030204" pitchFamily="18" charset="0"/>
                <a:ea typeface="Cambria" panose="02040503050406030204" pitchFamily="18" charset="0"/>
              </a:rPr>
              <a:t> </a:t>
            </a:r>
            <a:r>
              <a:rPr lang="en-SG" sz="2000" dirty="0" err="1">
                <a:solidFill>
                  <a:schemeClr val="tx1"/>
                </a:solidFill>
                <a:latin typeface="Cambria" panose="02040503050406030204" pitchFamily="18" charset="0"/>
                <a:ea typeface="Cambria" panose="02040503050406030204" pitchFamily="18" charset="0"/>
              </a:rPr>
              <a:t>kể</a:t>
            </a:r>
            <a:endParaRPr lang="en-SG" sz="2000" dirty="0">
              <a:solidFill>
                <a:schemeClr val="tx1"/>
              </a:solidFill>
              <a:latin typeface="Cambria" panose="02040503050406030204" pitchFamily="18" charset="0"/>
              <a:ea typeface="Cambria" panose="02040503050406030204" pitchFamily="18" charset="0"/>
            </a:endParaRPr>
          </a:p>
          <a:p>
            <a:pPr algn="ctr"/>
            <a:r>
              <a:rPr lang="en-SG" sz="2000" dirty="0">
                <a:solidFill>
                  <a:schemeClr val="tx1"/>
                </a:solidFill>
                <a:latin typeface="Cambria" panose="02040503050406030204" pitchFamily="18" charset="0"/>
                <a:ea typeface="Cambria" panose="02040503050406030204" pitchFamily="18" charset="0"/>
              </a:rPr>
              <a:t>(</a:t>
            </a:r>
            <a:r>
              <a:rPr lang="en-SG" sz="2000" dirty="0" err="1">
                <a:solidFill>
                  <a:schemeClr val="tx1"/>
                </a:solidFill>
                <a:latin typeface="Cambria" panose="02040503050406030204" pitchFamily="18" charset="0"/>
                <a:ea typeface="Cambria" panose="02040503050406030204" pitchFamily="18" charset="0"/>
              </a:rPr>
              <a:t>câu</a:t>
            </a:r>
            <a:r>
              <a:rPr lang="en-SG" sz="2000" dirty="0">
                <a:solidFill>
                  <a:schemeClr val="tx1"/>
                </a:solidFill>
                <a:latin typeface="Cambria" panose="02040503050406030204" pitchFamily="18" charset="0"/>
                <a:ea typeface="Cambria" panose="02040503050406030204" pitchFamily="18" charset="0"/>
              </a:rPr>
              <a:t> </a:t>
            </a:r>
            <a:r>
              <a:rPr lang="en-SG" sz="2000" dirty="0" err="1">
                <a:solidFill>
                  <a:schemeClr val="tx1"/>
                </a:solidFill>
                <a:latin typeface="Cambria" panose="02040503050406030204" pitchFamily="18" charset="0"/>
                <a:ea typeface="Cambria" panose="02040503050406030204" pitchFamily="18" charset="0"/>
              </a:rPr>
              <a:t>trần</a:t>
            </a:r>
            <a:r>
              <a:rPr lang="en-SG" sz="2000" dirty="0">
                <a:solidFill>
                  <a:schemeClr val="tx1"/>
                </a:solidFill>
                <a:latin typeface="Cambria" panose="02040503050406030204" pitchFamily="18" charset="0"/>
                <a:ea typeface="Cambria" panose="02040503050406030204" pitchFamily="18" charset="0"/>
              </a:rPr>
              <a:t> </a:t>
            </a:r>
            <a:r>
              <a:rPr lang="en-SG" sz="2000" dirty="0" err="1">
                <a:solidFill>
                  <a:schemeClr val="tx1"/>
                </a:solidFill>
                <a:latin typeface="Cambria" panose="02040503050406030204" pitchFamily="18" charset="0"/>
                <a:ea typeface="Cambria" panose="02040503050406030204" pitchFamily="18" charset="0"/>
              </a:rPr>
              <a:t>thuật</a:t>
            </a:r>
            <a:r>
              <a:rPr lang="en-SG" sz="2000" dirty="0">
                <a:solidFill>
                  <a:schemeClr val="tx1"/>
                </a:solidFill>
                <a:latin typeface="Cambria" panose="02040503050406030204" pitchFamily="18" charset="0"/>
                <a:ea typeface="Cambria" panose="02040503050406030204" pitchFamily="18" charset="0"/>
              </a:rPr>
              <a:t>)</a:t>
            </a:r>
          </a:p>
        </p:txBody>
      </p:sp>
      <p:cxnSp>
        <p:nvCxnSpPr>
          <p:cNvPr id="8" name="Straight Arrow Connector 7">
            <a:extLst>
              <a:ext uri="{FF2B5EF4-FFF2-40B4-BE49-F238E27FC236}">
                <a16:creationId xmlns:a16="http://schemas.microsoft.com/office/drawing/2014/main" id="{2FC95D17-B971-45ED-931D-9C729E1870FE}"/>
              </a:ext>
            </a:extLst>
          </p:cNvPr>
          <p:cNvCxnSpPr>
            <a:cxnSpLocks/>
            <a:stCxn id="7" idx="0"/>
          </p:cNvCxnSpPr>
          <p:nvPr/>
        </p:nvCxnSpPr>
        <p:spPr>
          <a:xfrm flipV="1">
            <a:off x="3173251" y="2036956"/>
            <a:ext cx="474155" cy="8051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AB1B38F-FE13-4E92-AF94-E4C60F9589E6}"/>
              </a:ext>
            </a:extLst>
          </p:cNvPr>
          <p:cNvCxnSpPr>
            <a:cxnSpLocks/>
            <a:stCxn id="7" idx="0"/>
          </p:cNvCxnSpPr>
          <p:nvPr/>
        </p:nvCxnSpPr>
        <p:spPr>
          <a:xfrm>
            <a:off x="3173251" y="2842144"/>
            <a:ext cx="517699" cy="895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0DB07B7-B06B-4950-AB9F-8D5693292CA6}"/>
              </a:ext>
            </a:extLst>
          </p:cNvPr>
          <p:cNvSpPr txBox="1"/>
          <p:nvPr/>
        </p:nvSpPr>
        <p:spPr>
          <a:xfrm>
            <a:off x="3647406" y="1729892"/>
            <a:ext cx="1396309" cy="461665"/>
          </a:xfrm>
          <a:prstGeom prst="rect">
            <a:avLst/>
          </a:prstGeom>
          <a:noFill/>
        </p:spPr>
        <p:txBody>
          <a:bodyPr wrap="square" rtlCol="0">
            <a:spAutoFit/>
          </a:bodyPr>
          <a:lstStyle/>
          <a:p>
            <a:r>
              <a:rPr lang="en-SG" sz="2400" dirty="0" err="1">
                <a:latin typeface="Cambria" panose="02040503050406030204" pitchFamily="18" charset="0"/>
                <a:ea typeface="Cambria" panose="02040503050406030204" pitchFamily="18" charset="0"/>
              </a:rPr>
              <a:t>Tác</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dụng</a:t>
            </a:r>
            <a:endParaRPr lang="en-SG" sz="24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20D422A-7748-45B4-B1E4-F6000DB595E2}"/>
              </a:ext>
            </a:extLst>
          </p:cNvPr>
          <p:cNvSpPr txBox="1"/>
          <p:nvPr/>
        </p:nvSpPr>
        <p:spPr>
          <a:xfrm>
            <a:off x="3889830" y="3506964"/>
            <a:ext cx="1509486" cy="461665"/>
          </a:xfrm>
          <a:prstGeom prst="rect">
            <a:avLst/>
          </a:prstGeom>
          <a:noFill/>
        </p:spPr>
        <p:txBody>
          <a:bodyPr wrap="square" rtlCol="0">
            <a:spAutoFit/>
          </a:bodyPr>
          <a:lstStyle/>
          <a:p>
            <a:r>
              <a:rPr lang="en-SG" sz="2400" dirty="0" err="1">
                <a:latin typeface="Cambria" panose="02040503050406030204" pitchFamily="18" charset="0"/>
                <a:ea typeface="Cambria" panose="02040503050406030204" pitchFamily="18" charset="0"/>
              </a:rPr>
              <a:t>Dấu</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hiệu</a:t>
            </a:r>
            <a:endParaRPr lang="en-SG" sz="2400" dirty="0">
              <a:latin typeface="Cambria" panose="02040503050406030204" pitchFamily="18" charset="0"/>
              <a:ea typeface="Cambria" panose="02040503050406030204" pitchFamily="18" charset="0"/>
            </a:endParaRPr>
          </a:p>
        </p:txBody>
      </p:sp>
      <p:cxnSp>
        <p:nvCxnSpPr>
          <p:cNvPr id="13" name="Straight Arrow Connector 12">
            <a:extLst>
              <a:ext uri="{FF2B5EF4-FFF2-40B4-BE49-F238E27FC236}">
                <a16:creationId xmlns:a16="http://schemas.microsoft.com/office/drawing/2014/main" id="{1FA49AC4-EC21-4563-B8BD-403C3641EB88}"/>
              </a:ext>
            </a:extLst>
          </p:cNvPr>
          <p:cNvCxnSpPr>
            <a:cxnSpLocks/>
          </p:cNvCxnSpPr>
          <p:nvPr/>
        </p:nvCxnSpPr>
        <p:spPr>
          <a:xfrm>
            <a:off x="5185229" y="3753672"/>
            <a:ext cx="43179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1D196FA-E338-4EE0-B4BC-84041DD803F1}"/>
              </a:ext>
            </a:extLst>
          </p:cNvPr>
          <p:cNvSpPr txBox="1"/>
          <p:nvPr/>
        </p:nvSpPr>
        <p:spPr>
          <a:xfrm>
            <a:off x="5696854" y="3568519"/>
            <a:ext cx="2409375" cy="400110"/>
          </a:xfrm>
          <a:prstGeom prst="rect">
            <a:avLst/>
          </a:prstGeom>
          <a:noFill/>
        </p:spPr>
        <p:txBody>
          <a:bodyPr wrap="square" rtlCol="0">
            <a:spAutoFit/>
          </a:bodyPr>
          <a:lstStyle/>
          <a:p>
            <a:r>
              <a:rPr lang="en-SG" sz="2000" dirty="0" err="1">
                <a:latin typeface="Cambria" panose="02040503050406030204" pitchFamily="18" charset="0"/>
                <a:ea typeface="Cambria" panose="02040503050406030204" pitchFamily="18" charset="0"/>
              </a:rPr>
              <a:t>Cuối</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câu</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có</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dấu</a:t>
            </a:r>
            <a:r>
              <a:rPr lang="en-SG" sz="2000" dirty="0">
                <a:latin typeface="Cambria" panose="02040503050406030204" pitchFamily="18" charset="0"/>
                <a:ea typeface="Cambria" panose="02040503050406030204" pitchFamily="18" charset="0"/>
              </a:rPr>
              <a:t> (.)</a:t>
            </a:r>
          </a:p>
        </p:txBody>
      </p:sp>
      <p:cxnSp>
        <p:nvCxnSpPr>
          <p:cNvPr id="16" name="Straight Arrow Connector 15">
            <a:extLst>
              <a:ext uri="{FF2B5EF4-FFF2-40B4-BE49-F238E27FC236}">
                <a16:creationId xmlns:a16="http://schemas.microsoft.com/office/drawing/2014/main" id="{C4FC49FC-BB23-4AF5-8D01-DEE0A6089036}"/>
              </a:ext>
            </a:extLst>
          </p:cNvPr>
          <p:cNvCxnSpPr>
            <a:cxnSpLocks/>
          </p:cNvCxnSpPr>
          <p:nvPr/>
        </p:nvCxnSpPr>
        <p:spPr>
          <a:xfrm flipV="1">
            <a:off x="5021943" y="1541881"/>
            <a:ext cx="348343" cy="3882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82FF8A5-2A0D-454B-A597-6AD6F929C279}"/>
              </a:ext>
            </a:extLst>
          </p:cNvPr>
          <p:cNvCxnSpPr>
            <a:cxnSpLocks/>
          </p:cNvCxnSpPr>
          <p:nvPr/>
        </p:nvCxnSpPr>
        <p:spPr>
          <a:xfrm>
            <a:off x="5021943" y="1923616"/>
            <a:ext cx="424543" cy="6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9DDFC79-51D7-4ACB-8DA6-EC5BC516F17B}"/>
              </a:ext>
            </a:extLst>
          </p:cNvPr>
          <p:cNvSpPr txBox="1"/>
          <p:nvPr/>
        </p:nvSpPr>
        <p:spPr>
          <a:xfrm>
            <a:off x="5370286" y="1296548"/>
            <a:ext cx="493483" cy="400110"/>
          </a:xfrm>
          <a:prstGeom prst="rect">
            <a:avLst/>
          </a:prstGeom>
          <a:noFill/>
        </p:spPr>
        <p:txBody>
          <a:bodyPr wrap="square" rtlCol="0">
            <a:spAutoFit/>
          </a:bodyPr>
          <a:lstStyle/>
          <a:p>
            <a:r>
              <a:rPr lang="en-SG" sz="2000" dirty="0" err="1">
                <a:latin typeface="Cambria" panose="02040503050406030204" pitchFamily="18" charset="0"/>
                <a:ea typeface="Cambria" panose="02040503050406030204" pitchFamily="18" charset="0"/>
              </a:rPr>
              <a:t>Kể</a:t>
            </a:r>
            <a:endParaRPr lang="en-SG" sz="20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7FBCE209-F9B4-4E47-8740-0DB543A7524B}"/>
              </a:ext>
            </a:extLst>
          </p:cNvPr>
          <p:cNvSpPr txBox="1"/>
          <p:nvPr/>
        </p:nvSpPr>
        <p:spPr>
          <a:xfrm>
            <a:off x="5406572" y="1690724"/>
            <a:ext cx="2053082" cy="400110"/>
          </a:xfrm>
          <a:prstGeom prst="rect">
            <a:avLst/>
          </a:prstGeom>
          <a:noFill/>
        </p:spPr>
        <p:txBody>
          <a:bodyPr wrap="square" rtlCol="0">
            <a:spAutoFit/>
          </a:bodyPr>
          <a:lstStyle/>
          <a:p>
            <a:r>
              <a:rPr lang="en-SG" sz="2000" dirty="0" err="1">
                <a:latin typeface="Cambria" panose="02040503050406030204" pitchFamily="18" charset="0"/>
                <a:ea typeface="Cambria" panose="02040503050406030204" pitchFamily="18" charset="0"/>
              </a:rPr>
              <a:t>Tả</a:t>
            </a:r>
            <a:endParaRPr lang="en-SG" sz="2000" dirty="0">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EAA18C61-DE9B-4447-BB7D-EDB3020D9191}"/>
              </a:ext>
            </a:extLst>
          </p:cNvPr>
          <p:cNvCxnSpPr>
            <a:cxnSpLocks/>
          </p:cNvCxnSpPr>
          <p:nvPr/>
        </p:nvCxnSpPr>
        <p:spPr>
          <a:xfrm>
            <a:off x="5032828" y="1930176"/>
            <a:ext cx="326571" cy="3827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B25B07B-25C6-4331-9DFC-4B3C48EEBCC6}"/>
              </a:ext>
            </a:extLst>
          </p:cNvPr>
          <p:cNvSpPr txBox="1"/>
          <p:nvPr/>
        </p:nvSpPr>
        <p:spPr>
          <a:xfrm>
            <a:off x="5406572" y="2084503"/>
            <a:ext cx="2053082" cy="400110"/>
          </a:xfrm>
          <a:prstGeom prst="rect">
            <a:avLst/>
          </a:prstGeom>
          <a:noFill/>
        </p:spPr>
        <p:txBody>
          <a:bodyPr wrap="square" rtlCol="0">
            <a:spAutoFit/>
          </a:bodyPr>
          <a:lstStyle/>
          <a:p>
            <a:r>
              <a:rPr lang="en-SG" sz="2000" dirty="0" err="1">
                <a:latin typeface="Cambria" panose="02040503050406030204" pitchFamily="18" charset="0"/>
                <a:ea typeface="Cambria" panose="02040503050406030204" pitchFamily="18" charset="0"/>
              </a:rPr>
              <a:t>Giới</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thiệu</a:t>
            </a:r>
            <a:endParaRPr lang="en-SG" sz="2000" dirty="0">
              <a:latin typeface="Cambria" panose="02040503050406030204" pitchFamily="18" charset="0"/>
              <a:ea typeface="Cambria" panose="02040503050406030204" pitchFamily="18" charset="0"/>
            </a:endParaRPr>
          </a:p>
        </p:txBody>
      </p:sp>
      <p:cxnSp>
        <p:nvCxnSpPr>
          <p:cNvPr id="32" name="Straight Arrow Connector 31">
            <a:extLst>
              <a:ext uri="{FF2B5EF4-FFF2-40B4-BE49-F238E27FC236}">
                <a16:creationId xmlns:a16="http://schemas.microsoft.com/office/drawing/2014/main" id="{F200E24A-9F87-4F0E-9478-A6B2D57E6BEC}"/>
              </a:ext>
            </a:extLst>
          </p:cNvPr>
          <p:cNvCxnSpPr>
            <a:cxnSpLocks/>
            <a:stCxn id="10" idx="3"/>
          </p:cNvCxnSpPr>
          <p:nvPr/>
        </p:nvCxnSpPr>
        <p:spPr>
          <a:xfrm>
            <a:off x="5043715" y="1960725"/>
            <a:ext cx="326571" cy="7362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C756CDEA-EBBD-4E43-A84D-4BFCFEEA0C55}"/>
              </a:ext>
            </a:extLst>
          </p:cNvPr>
          <p:cNvSpPr txBox="1"/>
          <p:nvPr/>
        </p:nvSpPr>
        <p:spPr>
          <a:xfrm>
            <a:off x="5417459" y="2468614"/>
            <a:ext cx="3356428" cy="400110"/>
          </a:xfrm>
          <a:prstGeom prst="rect">
            <a:avLst/>
          </a:prstGeom>
          <a:noFill/>
        </p:spPr>
        <p:txBody>
          <a:bodyPr wrap="square" rtlCol="0">
            <a:spAutoFit/>
          </a:bodyPr>
          <a:lstStyle/>
          <a:p>
            <a:r>
              <a:rPr lang="en-SG" sz="2000" dirty="0" err="1">
                <a:latin typeface="Cambria" panose="02040503050406030204" pitchFamily="18" charset="0"/>
                <a:ea typeface="Cambria" panose="02040503050406030204" pitchFamily="18" charset="0"/>
              </a:rPr>
              <a:t>Nêu</a:t>
            </a:r>
            <a:r>
              <a:rPr lang="en-SG" sz="2000" dirty="0">
                <a:latin typeface="Cambria" panose="02040503050406030204" pitchFamily="18" charset="0"/>
                <a:ea typeface="Cambria" panose="02040503050406030204" pitchFamily="18" charset="0"/>
              </a:rPr>
              <a:t> ý </a:t>
            </a:r>
            <a:r>
              <a:rPr lang="en-SG" sz="2000" dirty="0" err="1">
                <a:latin typeface="Cambria" panose="02040503050406030204" pitchFamily="18" charset="0"/>
                <a:ea typeface="Cambria" panose="02040503050406030204" pitchFamily="18" charset="0"/>
              </a:rPr>
              <a:t>kiến</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tâm</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tư</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tình</a:t>
            </a:r>
            <a:r>
              <a:rPr lang="en-SG" sz="2000" dirty="0">
                <a:latin typeface="Cambria" panose="02040503050406030204" pitchFamily="18" charset="0"/>
                <a:ea typeface="Cambria" panose="02040503050406030204" pitchFamily="18" charset="0"/>
              </a:rPr>
              <a:t> </a:t>
            </a:r>
            <a:r>
              <a:rPr lang="en-SG" sz="2000" dirty="0" err="1">
                <a:latin typeface="Cambria" panose="02040503050406030204" pitchFamily="18" charset="0"/>
                <a:ea typeface="Cambria" panose="02040503050406030204" pitchFamily="18" charset="0"/>
              </a:rPr>
              <a:t>cảm</a:t>
            </a:r>
            <a:endParaRPr lang="en-SG"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9592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5" grpId="0"/>
      <p:bldP spid="18" grpId="0"/>
      <p:bldP spid="19" grpId="0"/>
      <p:bldP spid="26"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886"/>
        <p:cNvGrpSpPr/>
        <p:nvPr/>
      </p:nvGrpSpPr>
      <p:grpSpPr>
        <a:xfrm>
          <a:off x="0" y="0"/>
          <a:ext cx="0" cy="0"/>
          <a:chOff x="0" y="0"/>
          <a:chExt cx="0" cy="0"/>
        </a:xfrm>
      </p:grpSpPr>
      <p:sp>
        <p:nvSpPr>
          <p:cNvPr id="3" name="TextBox 2"/>
          <p:cNvSpPr txBox="1"/>
          <p:nvPr/>
        </p:nvSpPr>
        <p:spPr>
          <a:xfrm>
            <a:off x="2221449" y="1796906"/>
            <a:ext cx="4803465" cy="954107"/>
          </a:xfrm>
          <a:prstGeom prst="rect">
            <a:avLst/>
          </a:prstGeom>
          <a:noFill/>
        </p:spPr>
        <p:txBody>
          <a:bodyPr wrap="square" rtlCol="0">
            <a:spAutoFit/>
          </a:bodyPr>
          <a:lstStyle/>
          <a:p>
            <a:pPr algn="ctr"/>
            <a:r>
              <a:rPr lang="vi-VN" sz="2800" dirty="0">
                <a:latin typeface="Cambria" panose="02040503050406030204" pitchFamily="18" charset="0"/>
                <a:ea typeface="Cambria" panose="02040503050406030204" pitchFamily="18" charset="0"/>
              </a:rPr>
              <a:t>Đặt 1 câu kể. </a:t>
            </a:r>
            <a:endParaRPr lang="en-SG" sz="2800" dirty="0">
              <a:latin typeface="Cambria" panose="02040503050406030204" pitchFamily="18" charset="0"/>
              <a:ea typeface="Cambria" panose="02040503050406030204" pitchFamily="18" charset="0"/>
            </a:endParaRPr>
          </a:p>
          <a:p>
            <a:pPr algn="ctr"/>
            <a:r>
              <a:rPr lang="vi-VN" sz="2800" dirty="0">
                <a:latin typeface="Cambria" panose="02040503050406030204" pitchFamily="18" charset="0"/>
                <a:ea typeface="Cambria" panose="02040503050406030204" pitchFamily="18" charset="0"/>
              </a:rPr>
              <a:t>Nêu tác dụng của câu kể đó. </a:t>
            </a:r>
            <a:endParaRPr lang="en-US" sz="2800" dirty="0">
              <a:latin typeface="Cambria" panose="02040503050406030204" pitchFamily="18" charset="0"/>
              <a:ea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03"/>
        <p:cNvGrpSpPr/>
        <p:nvPr/>
      </p:nvGrpSpPr>
      <p:grpSpPr>
        <a:xfrm>
          <a:off x="0" y="0"/>
          <a:ext cx="0" cy="0"/>
          <a:chOff x="0" y="0"/>
          <a:chExt cx="0" cy="0"/>
        </a:xfrm>
      </p:grpSpPr>
      <p:sp>
        <p:nvSpPr>
          <p:cNvPr id="3" name="Rectangle 2"/>
          <p:cNvSpPr/>
          <p:nvPr/>
        </p:nvSpPr>
        <p:spPr>
          <a:xfrm>
            <a:off x="736025" y="630105"/>
            <a:ext cx="7471611" cy="830997"/>
          </a:xfrm>
          <a:prstGeom prst="rect">
            <a:avLst/>
          </a:prstGeom>
        </p:spPr>
        <p:txBody>
          <a:bodyPr wrap="square">
            <a:spAutoFit/>
          </a:bodyPr>
          <a:lstStyle/>
          <a:p>
            <a:pPr algn="just">
              <a:spcAft>
                <a:spcPts val="800"/>
              </a:spcAft>
            </a:pPr>
            <a:r>
              <a:rPr lang="vi-VN"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Bài 1. Tìm câu kể trong đoạn văn sau đây. Cho biết mỗi câu kể dùng để làm gì</a:t>
            </a:r>
            <a:r>
              <a:rPr lang="en-SG"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a:t>
            </a:r>
            <a:r>
              <a:rPr lang="vi-VN" sz="2400" b="1" dirty="0">
                <a:solidFill>
                  <a:schemeClr val="tx1"/>
                </a:solidFill>
                <a:latin typeface="Cambria" panose="02040503050406030204" pitchFamily="18" charset="0"/>
                <a:ea typeface="Calibri" panose="020F0502020204030204" pitchFamily="34"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p:cNvSpPr txBox="1"/>
          <p:nvPr/>
        </p:nvSpPr>
        <p:spPr>
          <a:xfrm>
            <a:off x="391026" y="1602254"/>
            <a:ext cx="8361948" cy="1938992"/>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    (1) Chiều chiều, trên bãi thả, đám trẻ mục đồng chúng tôi hò hét nhau thả diều thi. (2)Cánh diều mềm mại như cánh bướm. (3)Chúng tôi vui sướng đến phát dại nhìn lên trời. (4)Tiếng sáo diều vi vu trầm bổng. (5)Sáo đơn, rồi sáo kép, sáo bè, ... như gọi thấp xuống những vì sao sớm. </a:t>
            </a:r>
            <a:endParaRPr lang="en-US" sz="2400" dirty="0">
              <a:latin typeface="Cambria" panose="02040503050406030204" pitchFamily="18" charset="0"/>
              <a:ea typeface="Cambria" panose="02040503050406030204" pitchFamily="18" charset="0"/>
            </a:endParaRPr>
          </a:p>
        </p:txBody>
      </p:sp>
      <p:sp>
        <p:nvSpPr>
          <p:cNvPr id="5" name="TextBox 4"/>
          <p:cNvSpPr txBox="1"/>
          <p:nvPr/>
        </p:nvSpPr>
        <p:spPr>
          <a:xfrm>
            <a:off x="582480" y="4273522"/>
            <a:ext cx="5690937" cy="523220"/>
          </a:xfrm>
          <a:prstGeom prst="rect">
            <a:avLst/>
          </a:prstGeom>
          <a:noFill/>
        </p:spPr>
        <p:txBody>
          <a:bodyPr wrap="square" rtlCol="0" anchor="ctr">
            <a:spAutoFit/>
          </a:bodyPr>
          <a:lstStyle/>
          <a:p>
            <a:pPr algn="ctr"/>
            <a:r>
              <a:rPr lang="vi-VN" sz="2800" b="1" dirty="0">
                <a:solidFill>
                  <a:schemeClr val="tx1"/>
                </a:solidFill>
                <a:latin typeface="Cambria" panose="02040503050406030204" pitchFamily="18" charset="0"/>
                <a:ea typeface="Cambria" panose="02040503050406030204" pitchFamily="18" charset="0"/>
              </a:rPr>
              <a:t>THẢO LUẬN NHÓM </a:t>
            </a:r>
          </a:p>
        </p:txBody>
      </p:sp>
      <p:sp>
        <p:nvSpPr>
          <p:cNvPr id="7" name="Arrow: Pentagon 6">
            <a:extLst>
              <a:ext uri="{FF2B5EF4-FFF2-40B4-BE49-F238E27FC236}">
                <a16:creationId xmlns:a16="http://schemas.microsoft.com/office/drawing/2014/main" id="{EEAF273C-EBC0-43CA-AC42-929A28BD40C4}"/>
              </a:ext>
            </a:extLst>
          </p:cNvPr>
          <p:cNvSpPr/>
          <p:nvPr/>
        </p:nvSpPr>
        <p:spPr>
          <a:xfrm>
            <a:off x="-134564" y="63007"/>
            <a:ext cx="2190192" cy="567098"/>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latin typeface="Cambria" panose="02040503050406030204" pitchFamily="18" charset="0"/>
                <a:ea typeface="Cambria" panose="02040503050406030204" pitchFamily="18" charset="0"/>
              </a:rPr>
              <a:t>Luyện</a:t>
            </a:r>
            <a:r>
              <a:rPr lang="en-SG" sz="2800" b="1" dirty="0">
                <a:latin typeface="Cambria" panose="02040503050406030204" pitchFamily="18" charset="0"/>
                <a:ea typeface="Cambria" panose="02040503050406030204" pitchFamily="18" charset="0"/>
              </a:rPr>
              <a:t> </a:t>
            </a:r>
            <a:r>
              <a:rPr lang="en-SG" sz="2800" b="1" dirty="0" err="1">
                <a:latin typeface="Cambria" panose="02040503050406030204" pitchFamily="18" charset="0"/>
                <a:ea typeface="Cambria" panose="02040503050406030204" pitchFamily="18" charset="0"/>
              </a:rPr>
              <a:t>tập</a:t>
            </a:r>
            <a:endParaRPr lang="en-SG" sz="2800" b="1" dirty="0">
              <a:latin typeface="Cambria" panose="02040503050406030204" pitchFamily="18" charset="0"/>
              <a:ea typeface="Cambria" panose="02040503050406030204" pitchFamily="18" charset="0"/>
            </a:endParaRPr>
          </a:p>
        </p:txBody>
      </p:sp>
      <p:cxnSp>
        <p:nvCxnSpPr>
          <p:cNvPr id="8" name="Straight Connector 7">
            <a:extLst>
              <a:ext uri="{FF2B5EF4-FFF2-40B4-BE49-F238E27FC236}">
                <a16:creationId xmlns:a16="http://schemas.microsoft.com/office/drawing/2014/main" id="{2B2B05EC-2876-47DF-A9AB-1E05453C7EAB}"/>
              </a:ext>
            </a:extLst>
          </p:cNvPr>
          <p:cNvCxnSpPr/>
          <p:nvPr/>
        </p:nvCxnSpPr>
        <p:spPr>
          <a:xfrm>
            <a:off x="1763485" y="1045603"/>
            <a:ext cx="1494972"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D9A7738-D897-40D6-8EFA-B3D7AEFD7B25}"/>
              </a:ext>
            </a:extLst>
          </p:cNvPr>
          <p:cNvCxnSpPr>
            <a:cxnSpLocks/>
            <a:endCxn id="3" idx="2"/>
          </p:cNvCxnSpPr>
          <p:nvPr/>
        </p:nvCxnSpPr>
        <p:spPr>
          <a:xfrm>
            <a:off x="2380342" y="1401203"/>
            <a:ext cx="2091489" cy="9623"/>
          </a:xfrm>
          <a:prstGeom prst="line">
            <a:avLst/>
          </a:prstGeom>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30"/>
        <p:cNvGrpSpPr/>
        <p:nvPr/>
      </p:nvGrpSpPr>
      <p:grpSpPr>
        <a:xfrm>
          <a:off x="0" y="0"/>
          <a:ext cx="0" cy="0"/>
          <a:chOff x="0" y="0"/>
          <a:chExt cx="0" cy="0"/>
        </a:xfrm>
      </p:grpSpPr>
      <p:sp>
        <p:nvSpPr>
          <p:cNvPr id="31" name="TextBox 30"/>
          <p:cNvSpPr txBox="1"/>
          <p:nvPr/>
        </p:nvSpPr>
        <p:spPr>
          <a:xfrm>
            <a:off x="192506" y="701654"/>
            <a:ext cx="5883444" cy="3740191"/>
          </a:xfrm>
          <a:prstGeom prst="rect">
            <a:avLst/>
          </a:prstGeom>
          <a:noFill/>
        </p:spPr>
        <p:txBody>
          <a:bodyPr wrap="square" rtlCol="0">
            <a:spAutoFit/>
          </a:bodyPr>
          <a:lstStyle/>
          <a:p>
            <a:pPr>
              <a:lnSpc>
                <a:spcPct val="125000"/>
              </a:lnSpc>
            </a:pPr>
            <a:r>
              <a:rPr lang="vi-VN" sz="2400" dirty="0">
                <a:latin typeface="Cambria" panose="02040503050406030204" pitchFamily="18" charset="0"/>
                <a:ea typeface="Cambria" panose="02040503050406030204" pitchFamily="18" charset="0"/>
              </a:rPr>
              <a:t> (1) Chiều chiều, trên bãi thả, đám trẻ mục đồng chúng tôi hò hét nhau thả diều thi. </a:t>
            </a:r>
          </a:p>
          <a:p>
            <a:pPr>
              <a:lnSpc>
                <a:spcPct val="125000"/>
              </a:lnSpc>
            </a:pPr>
            <a:r>
              <a:rPr lang="vi-VN" sz="2400" dirty="0">
                <a:latin typeface="Cambria" panose="02040503050406030204" pitchFamily="18" charset="0"/>
                <a:ea typeface="Cambria" panose="02040503050406030204" pitchFamily="18" charset="0"/>
              </a:rPr>
              <a:t>(2)Cánh diều mềm mại như cánh bướm. </a:t>
            </a:r>
          </a:p>
          <a:p>
            <a:pPr>
              <a:lnSpc>
                <a:spcPct val="125000"/>
              </a:lnSpc>
            </a:pPr>
            <a:r>
              <a:rPr lang="vi-VN" sz="2400" dirty="0">
                <a:latin typeface="Cambria" panose="02040503050406030204" pitchFamily="18" charset="0"/>
                <a:ea typeface="Cambria" panose="02040503050406030204" pitchFamily="18" charset="0"/>
              </a:rPr>
              <a:t>(3)Chúng tôi vui sướng đến phát dại nhìn lên trời. </a:t>
            </a:r>
          </a:p>
          <a:p>
            <a:pPr>
              <a:lnSpc>
                <a:spcPct val="125000"/>
              </a:lnSpc>
            </a:pPr>
            <a:r>
              <a:rPr lang="vi-VN" sz="2400" dirty="0">
                <a:latin typeface="Cambria" panose="02040503050406030204" pitchFamily="18" charset="0"/>
                <a:ea typeface="Cambria" panose="02040503050406030204" pitchFamily="18" charset="0"/>
              </a:rPr>
              <a:t>(4)Tiếng sáo diều vi vu trầm bổng. </a:t>
            </a:r>
          </a:p>
          <a:p>
            <a:pPr>
              <a:lnSpc>
                <a:spcPct val="125000"/>
              </a:lnSpc>
            </a:pPr>
            <a:r>
              <a:rPr lang="vi-VN" sz="2400" dirty="0">
                <a:latin typeface="Cambria" panose="02040503050406030204" pitchFamily="18" charset="0"/>
                <a:ea typeface="Cambria" panose="02040503050406030204" pitchFamily="18" charset="0"/>
              </a:rPr>
              <a:t>(5)Sáo đơn, rồi sáo kép, sáo bè, ... như gọi thấp xuống những vì sao sớm. </a:t>
            </a:r>
            <a:endParaRPr lang="en-US" sz="2400" dirty="0">
              <a:latin typeface="Cambria" panose="02040503050406030204" pitchFamily="18" charset="0"/>
              <a:ea typeface="Cambria" panose="02040503050406030204" pitchFamily="18" charset="0"/>
            </a:endParaRPr>
          </a:p>
        </p:txBody>
      </p:sp>
    </p:spTree>
    <p:controls>
      <mc:AlternateContent xmlns:mc="http://schemas.openxmlformats.org/markup-compatibility/2006">
        <mc:Choice xmlns:v="urn:schemas-microsoft-com:vml" Requires="v">
          <p:control spid="1051" name="TextBox1" r:id="rId2" imgW="2377440" imgH="464760"/>
        </mc:Choice>
        <mc:Fallback>
          <p:control name="TextBox1" r:id="rId2" imgW="2377440" imgH="464760">
            <p:pic>
              <p:nvPicPr>
                <p:cNvPr id="2" name="TextBox1">
                  <a:extLst>
                    <a:ext uri="{FF2B5EF4-FFF2-40B4-BE49-F238E27FC236}">
                      <a16:creationId xmlns:a16="http://schemas.microsoft.com/office/drawing/2014/main" id="{F0A3F022-E708-4C63-BD2C-FDE951865857}"/>
                    </a:ext>
                  </a:extLst>
                </p:cNvPr>
                <p:cNvPicPr>
                  <a:picLocks/>
                </p:cNvPicPr>
                <p:nvPr/>
              </p:nvPicPr>
              <p:blipFill>
                <a:blip r:embed="rId9"/>
                <a:stretch>
                  <a:fillRect/>
                </a:stretch>
              </p:blipFill>
              <p:spPr>
                <a:xfrm>
                  <a:off x="5979613" y="884640"/>
                  <a:ext cx="2374900" cy="461665"/>
                </a:xfrm>
                <a:prstGeom prst="rect">
                  <a:avLst/>
                </a:prstGeom>
              </p:spPr>
            </p:pic>
          </p:control>
        </mc:Fallback>
      </mc:AlternateContent>
      <mc:AlternateContent xmlns:mc="http://schemas.openxmlformats.org/markup-compatibility/2006">
        <mc:Choice xmlns:v="urn:schemas-microsoft-com:vml" Requires="v">
          <p:control spid="1052" name="TextBox2" r:id="rId3" imgW="2377440" imgH="464760"/>
        </mc:Choice>
        <mc:Fallback>
          <p:control name="TextBox2" r:id="rId3" imgW="2377440" imgH="464760">
            <p:pic>
              <p:nvPicPr>
                <p:cNvPr id="9" name="TextBox2">
                  <a:extLst>
                    <a:ext uri="{FF2B5EF4-FFF2-40B4-BE49-F238E27FC236}">
                      <a16:creationId xmlns:a16="http://schemas.microsoft.com/office/drawing/2014/main" id="{0418F4DA-FC9B-4A2F-A13F-F1A1AA95FEC9}"/>
                    </a:ext>
                  </a:extLst>
                </p:cNvPr>
                <p:cNvPicPr>
                  <a:picLocks/>
                </p:cNvPicPr>
                <p:nvPr/>
              </p:nvPicPr>
              <p:blipFill>
                <a:blip r:embed="rId10"/>
                <a:stretch>
                  <a:fillRect/>
                </a:stretch>
              </p:blipFill>
              <p:spPr>
                <a:xfrm>
                  <a:off x="5979613" y="1577137"/>
                  <a:ext cx="2374900" cy="461665"/>
                </a:xfrm>
                <a:prstGeom prst="rect">
                  <a:avLst/>
                </a:prstGeom>
              </p:spPr>
            </p:pic>
          </p:control>
        </mc:Fallback>
      </mc:AlternateContent>
      <mc:AlternateContent xmlns:mc="http://schemas.openxmlformats.org/markup-compatibility/2006">
        <mc:Choice xmlns:v="urn:schemas-microsoft-com:vml" Requires="v">
          <p:control spid="1053" name="TextBox3" r:id="rId4" imgW="2377440" imgH="464760"/>
        </mc:Choice>
        <mc:Fallback>
          <p:control name="TextBox3" r:id="rId4" imgW="2377440" imgH="464760">
            <p:pic>
              <p:nvPicPr>
                <p:cNvPr id="10" name="TextBox3">
                  <a:extLst>
                    <a:ext uri="{FF2B5EF4-FFF2-40B4-BE49-F238E27FC236}">
                      <a16:creationId xmlns:a16="http://schemas.microsoft.com/office/drawing/2014/main" id="{158A9B1F-C54E-4773-891D-5CF94632CE55}"/>
                    </a:ext>
                  </a:extLst>
                </p:cNvPr>
                <p:cNvPicPr>
                  <a:picLocks/>
                </p:cNvPicPr>
                <p:nvPr/>
              </p:nvPicPr>
              <p:blipFill>
                <a:blip r:embed="rId11"/>
                <a:stretch>
                  <a:fillRect/>
                </a:stretch>
              </p:blipFill>
              <p:spPr>
                <a:xfrm>
                  <a:off x="5979613" y="2250199"/>
                  <a:ext cx="2374900" cy="461665"/>
                </a:xfrm>
                <a:prstGeom prst="rect">
                  <a:avLst/>
                </a:prstGeom>
              </p:spPr>
            </p:pic>
          </p:control>
        </mc:Fallback>
      </mc:AlternateContent>
      <mc:AlternateContent xmlns:mc="http://schemas.openxmlformats.org/markup-compatibility/2006">
        <mc:Choice xmlns:v="urn:schemas-microsoft-com:vml" Requires="v">
          <p:control spid="1054" name="TextBox4" r:id="rId5" imgW="2377440" imgH="464760"/>
        </mc:Choice>
        <mc:Fallback>
          <p:control name="TextBox4" r:id="rId5" imgW="2377440" imgH="464760">
            <p:pic>
              <p:nvPicPr>
                <p:cNvPr id="11" name="TextBox4">
                  <a:extLst>
                    <a:ext uri="{FF2B5EF4-FFF2-40B4-BE49-F238E27FC236}">
                      <a16:creationId xmlns:a16="http://schemas.microsoft.com/office/drawing/2014/main" id="{1B5C4B17-9306-4D70-BF58-B3EF5107F3C0}"/>
                    </a:ext>
                  </a:extLst>
                </p:cNvPr>
                <p:cNvPicPr>
                  <a:picLocks/>
                </p:cNvPicPr>
                <p:nvPr/>
              </p:nvPicPr>
              <p:blipFill>
                <a:blip r:embed="rId12"/>
                <a:stretch>
                  <a:fillRect/>
                </a:stretch>
              </p:blipFill>
              <p:spPr>
                <a:xfrm>
                  <a:off x="5979613" y="2951513"/>
                  <a:ext cx="2374900" cy="461665"/>
                </a:xfrm>
                <a:prstGeom prst="rect">
                  <a:avLst/>
                </a:prstGeom>
              </p:spPr>
            </p:pic>
          </p:control>
        </mc:Fallback>
      </mc:AlternateContent>
      <mc:AlternateContent xmlns:mc="http://schemas.openxmlformats.org/markup-compatibility/2006">
        <mc:Choice xmlns:v="urn:schemas-microsoft-com:vml" Requires="v">
          <p:control spid="1055" name="TextBox5" r:id="rId6" imgW="2377440" imgH="464760"/>
        </mc:Choice>
        <mc:Fallback>
          <p:control name="TextBox5" r:id="rId6" imgW="2377440" imgH="464760">
            <p:pic>
              <p:nvPicPr>
                <p:cNvPr id="12" name="TextBox5">
                  <a:extLst>
                    <a:ext uri="{FF2B5EF4-FFF2-40B4-BE49-F238E27FC236}">
                      <a16:creationId xmlns:a16="http://schemas.microsoft.com/office/drawing/2014/main" id="{3AAF831B-E4E3-4F08-BC92-1920042BFD4B}"/>
                    </a:ext>
                  </a:extLst>
                </p:cNvPr>
                <p:cNvPicPr>
                  <a:picLocks/>
                </p:cNvPicPr>
                <p:nvPr/>
              </p:nvPicPr>
              <p:blipFill>
                <a:blip r:embed="rId13"/>
                <a:stretch>
                  <a:fillRect/>
                </a:stretch>
              </p:blipFill>
              <p:spPr>
                <a:xfrm>
                  <a:off x="5979613" y="3652827"/>
                  <a:ext cx="2374900" cy="461665"/>
                </a:xfrm>
                <a:prstGeom prst="rect">
                  <a:avLst/>
                </a:prstGeom>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2159" y="1202012"/>
            <a:ext cx="8079682" cy="2246769"/>
          </a:xfrm>
          <a:prstGeom prst="rect">
            <a:avLst/>
          </a:prstGeom>
          <a:noFill/>
        </p:spPr>
        <p:txBody>
          <a:bodyPr wrap="square" rtlCol="0">
            <a:spAutoFit/>
          </a:bodyPr>
          <a:lstStyle/>
          <a:p>
            <a:r>
              <a:rPr lang="en-US" sz="2800" b="1" dirty="0" err="1">
                <a:latin typeface="Cambria" panose="02040503050406030204" pitchFamily="18" charset="0"/>
                <a:ea typeface="Cambria" panose="02040503050406030204" pitchFamily="18" charset="0"/>
              </a:rPr>
              <a:t>Bài</a:t>
            </a:r>
            <a:r>
              <a:rPr lang="en-US" sz="2800" b="1" dirty="0">
                <a:latin typeface="Cambria" panose="02040503050406030204" pitchFamily="18" charset="0"/>
                <a:ea typeface="Cambria" panose="02040503050406030204" pitchFamily="18" charset="0"/>
              </a:rPr>
              <a:t> 2. </a:t>
            </a:r>
            <a:r>
              <a:rPr lang="en-US" sz="2800" b="1" dirty="0" err="1">
                <a:latin typeface="Cambria" panose="02040503050406030204" pitchFamily="18" charset="0"/>
                <a:ea typeface="Cambria" panose="02040503050406030204" pitchFamily="18" charset="0"/>
              </a:rPr>
              <a:t>Đặt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một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để</a:t>
            </a:r>
            <a:r>
              <a:rPr lang="en-US" sz="2800" b="1" dirty="0">
                <a:latin typeface="Cambria" panose="02040503050406030204" pitchFamily="18" charset="0"/>
                <a:ea typeface="Cambria" panose="02040503050406030204" pitchFamily="18" charset="0"/>
              </a:rPr>
              <a:t>: </a:t>
            </a:r>
          </a:p>
          <a:p>
            <a:pPr marL="514350" indent="-514350">
              <a:buAutoNum type="alphaLcPeriod"/>
            </a:pPr>
            <a:r>
              <a:rPr lang="en-US" sz="2800" dirty="0" err="1">
                <a:latin typeface="Cambria" panose="02040503050406030204" pitchFamily="18" charset="0"/>
                <a:ea typeface="Cambria" panose="02040503050406030204" pitchFamily="18" charset="0"/>
              </a:rPr>
              <a:t>Kể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các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việc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hằng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ngày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sau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p>
          <a:p>
            <a:pPr marL="514350" indent="-514350">
              <a:buAutoNum type="alphaLcPeriod"/>
            </a:pPr>
            <a:r>
              <a:rPr lang="en-US" sz="2800" dirty="0" err="1">
                <a:latin typeface="Cambria" panose="02040503050406030204" pitchFamily="18" charset="0"/>
                <a:ea typeface="Cambria" panose="02040503050406030204" pitchFamily="18" charset="0"/>
              </a:rPr>
              <a:t>Tả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chiếc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bút</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đang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dùng</a:t>
            </a:r>
            <a:r>
              <a:rPr lang="en-US" sz="2800" dirty="0">
                <a:latin typeface="Cambria" panose="02040503050406030204" pitchFamily="18" charset="0"/>
                <a:ea typeface="Cambria" panose="02040503050406030204" pitchFamily="18" charset="0"/>
              </a:rPr>
              <a:t>. </a:t>
            </a:r>
          </a:p>
          <a:p>
            <a:pPr marL="514350" indent="-514350">
              <a:buAutoNum type="alphaLcPeriod"/>
            </a:pPr>
            <a:r>
              <a:rPr lang="en-US" sz="2800" dirty="0" err="1">
                <a:latin typeface="Cambria" panose="02040503050406030204" pitchFamily="18" charset="0"/>
                <a:ea typeface="Cambria" panose="02040503050406030204" pitchFamily="18" charset="0"/>
              </a:rPr>
              <a:t>Trình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bày</a:t>
            </a:r>
            <a:r>
              <a:rPr lang="en-US" sz="2800" dirty="0">
                <a:latin typeface="Cambria" panose="02040503050406030204" pitchFamily="18" charset="0"/>
                <a:ea typeface="Cambria" panose="02040503050406030204" pitchFamily="18" charset="0"/>
              </a:rPr>
              <a:t> ý </a:t>
            </a:r>
            <a:r>
              <a:rPr lang="en-US" sz="2800" dirty="0" err="1">
                <a:latin typeface="Cambria" panose="02040503050406030204" pitchFamily="18" charset="0"/>
                <a:ea typeface="Cambria" panose="02040503050406030204" pitchFamily="18" charset="0"/>
              </a:rPr>
              <a:t>kiến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về</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tình</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bạn</a:t>
            </a:r>
            <a:r>
              <a:rPr lang="en-US" sz="2800" dirty="0">
                <a:latin typeface="Cambria" panose="02040503050406030204" pitchFamily="18" charset="0"/>
                <a:ea typeface="Cambria" panose="02040503050406030204" pitchFamily="18" charset="0"/>
              </a:rPr>
              <a:t>. </a:t>
            </a:r>
          </a:p>
          <a:p>
            <a:pPr marL="514350" indent="-514350">
              <a:buAutoNum type="alphaLcPeriod"/>
            </a:pPr>
            <a:r>
              <a:rPr lang="en-US" sz="2800" dirty="0" err="1">
                <a:latin typeface="Cambria" panose="02040503050406030204" pitchFamily="18" charset="0"/>
                <a:ea typeface="Cambria" panose="02040503050406030204" pitchFamily="18" charset="0"/>
              </a:rPr>
              <a:t>Nói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lên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niềm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vui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em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khi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điểm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tốt</a:t>
            </a:r>
            <a:r>
              <a:rPr lang="en-US" sz="2800" dirty="0">
                <a:latin typeface="Cambria" panose="02040503050406030204" pitchFamily="18" charset="0"/>
                <a:ea typeface="Cambria" panose="02040503050406030204" pitchFamily="18" charset="0"/>
              </a:rPr>
              <a:t>. </a:t>
            </a:r>
          </a:p>
        </p:txBody>
      </p:sp>
      <p:cxnSp>
        <p:nvCxnSpPr>
          <p:cNvPr id="4" name="Straight Connector 3">
            <a:extLst>
              <a:ext uri="{FF2B5EF4-FFF2-40B4-BE49-F238E27FC236}">
                <a16:creationId xmlns:a16="http://schemas.microsoft.com/office/drawing/2014/main" id="{57ABD8EB-8142-4279-9887-BCCA5588AC94}"/>
              </a:ext>
            </a:extLst>
          </p:cNvPr>
          <p:cNvCxnSpPr>
            <a:cxnSpLocks/>
          </p:cNvCxnSpPr>
          <p:nvPr/>
        </p:nvCxnSpPr>
        <p:spPr>
          <a:xfrm>
            <a:off x="1661886" y="1661886"/>
            <a:ext cx="2973909"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5" name="TextBox 4">
            <a:extLst>
              <a:ext uri="{FF2B5EF4-FFF2-40B4-BE49-F238E27FC236}">
                <a16:creationId xmlns:a16="http://schemas.microsoft.com/office/drawing/2014/main" id="{3BE341EC-7994-4F1E-A1D6-ECE313CE8B4D}"/>
              </a:ext>
            </a:extLst>
          </p:cNvPr>
          <p:cNvSpPr txBox="1"/>
          <p:nvPr/>
        </p:nvSpPr>
        <p:spPr>
          <a:xfrm>
            <a:off x="1940044" y="3819008"/>
            <a:ext cx="5803328" cy="523220"/>
          </a:xfrm>
          <a:prstGeom prst="rect">
            <a:avLst/>
          </a:prstGeom>
          <a:solidFill>
            <a:schemeClr val="accent1">
              <a:lumMod val="20000"/>
              <a:lumOff val="80000"/>
            </a:schemeClr>
          </a:solidFill>
        </p:spPr>
        <p:txBody>
          <a:bodyPr wrap="square" rtlCol="0">
            <a:spAutoFit/>
          </a:bodyPr>
          <a:lstStyle/>
          <a:p>
            <a:r>
              <a:rPr lang="en-US" sz="2800" b="1" dirty="0" err="1">
                <a:latin typeface="Cambria" panose="02040503050406030204" pitchFamily="18" charset="0"/>
                <a:ea typeface="Cambria" panose="02040503050406030204" pitchFamily="18" charset="0"/>
              </a:rPr>
              <a:t>Chọn</a:t>
            </a:r>
            <a:r>
              <a:rPr lang="en-US" sz="2800" b="1" dirty="0">
                <a:latin typeface="Cambria" panose="02040503050406030204" pitchFamily="18" charset="0"/>
                <a:ea typeface="Cambria" panose="02040503050406030204" pitchFamily="18" charset="0"/>
              </a:rPr>
              <a:t> 1 </a:t>
            </a:r>
            <a:r>
              <a:rPr lang="en-US" sz="2800" b="1" dirty="0" err="1">
                <a:latin typeface="Cambria" panose="02040503050406030204" pitchFamily="18" charset="0"/>
                <a:ea typeface="Cambria" panose="02040503050406030204" pitchFamily="18" charset="0"/>
              </a:rPr>
              <a:t>trong</a:t>
            </a:r>
            <a:r>
              <a:rPr lang="en-US" sz="2800" b="1" dirty="0">
                <a:latin typeface="Cambria" panose="02040503050406030204" pitchFamily="18" charset="0"/>
                <a:ea typeface="Cambria" panose="02040503050406030204" pitchFamily="18" charset="0"/>
              </a:rPr>
              <a:t> 4 </a:t>
            </a:r>
            <a:r>
              <a:rPr lang="en-US" sz="2800" b="1" dirty="0" err="1">
                <a:latin typeface="Cambria" panose="02040503050406030204" pitchFamily="18" charset="0"/>
                <a:ea typeface="Cambria" panose="02040503050406030204" pitchFamily="18" charset="0"/>
              </a:rPr>
              <a:t>đề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viết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vào</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vở</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2438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838" y="581782"/>
            <a:ext cx="5723400" cy="560400"/>
          </a:xfrm>
        </p:spPr>
        <p:txBody>
          <a:bodyPr/>
          <a:lstStyle/>
          <a:p>
            <a:r>
              <a:rPr lang="en-US" sz="4000" b="1" dirty="0" err="1">
                <a:latin typeface="Cambria" panose="02040503050406030204" pitchFamily="18" charset="0"/>
                <a:ea typeface="Cambria" panose="02040503050406030204" pitchFamily="18" charset="0"/>
              </a:rPr>
              <a:t>Suy</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ngẫm</a:t>
            </a:r>
            <a:endParaRPr lang="en-US" sz="4000" b="1" dirty="0">
              <a:latin typeface="Cambria" panose="02040503050406030204" pitchFamily="18" charset="0"/>
              <a:ea typeface="Cambria" panose="02040503050406030204" pitchFamily="18" charset="0"/>
            </a:endParaRPr>
          </a:p>
        </p:txBody>
      </p:sp>
      <p:sp>
        <p:nvSpPr>
          <p:cNvPr id="3" name="TextBox 2"/>
          <p:cNvSpPr txBox="1"/>
          <p:nvPr/>
        </p:nvSpPr>
        <p:spPr>
          <a:xfrm>
            <a:off x="1208901" y="1648326"/>
            <a:ext cx="6581273" cy="1384995"/>
          </a:xfrm>
          <a:prstGeom prst="rect">
            <a:avLst/>
          </a:prstGeom>
          <a:noFill/>
        </p:spPr>
        <p:txBody>
          <a:bodyPr wrap="square" rtlCol="0">
            <a:spAutoFit/>
          </a:bodyPr>
          <a:lstStyle/>
          <a:p>
            <a:pPr marL="457200" indent="-457200">
              <a:buFontTx/>
              <a:buChar char="-"/>
            </a:pPr>
            <a:r>
              <a:rPr lang="en-US" sz="2800" dirty="0">
                <a:latin typeface="Cambria" panose="02040503050406030204" pitchFamily="18" charset="0"/>
                <a:ea typeface="Cambria" panose="02040503050406030204" pitchFamily="18" charset="0"/>
              </a:rPr>
              <a:t>Con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được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điều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mới</a:t>
            </a:r>
            <a:r>
              <a:rPr lang="en-US" sz="2800" dirty="0">
                <a:latin typeface="Cambria" panose="02040503050406030204" pitchFamily="18" charset="0"/>
                <a:ea typeface="Cambria" panose="02040503050406030204" pitchFamily="18" charset="0"/>
              </a:rPr>
              <a:t> qua </a:t>
            </a:r>
            <a:r>
              <a:rPr lang="en-US" sz="2800" dirty="0" err="1">
                <a:latin typeface="Cambria" panose="02040503050406030204" pitchFamily="18" charset="0"/>
                <a:ea typeface="Cambria" panose="02040503050406030204" pitchFamily="18" charset="0"/>
              </a:rPr>
              <a:t>bài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a:t>
            </a:r>
          </a:p>
          <a:p>
            <a:pPr marL="457200" indent="-457200">
              <a:buFontTx/>
              <a:buChar char="-"/>
            </a:pPr>
            <a:r>
              <a:rPr lang="en-US" sz="2800" dirty="0">
                <a:latin typeface="Cambria" panose="02040503050406030204" pitchFamily="18" charset="0"/>
                <a:ea typeface="Cambria" panose="02040503050406030204" pitchFamily="18" charset="0"/>
              </a:rPr>
              <a:t>Con </a:t>
            </a:r>
            <a:r>
              <a:rPr lang="en-US" sz="2800" dirty="0" err="1">
                <a:latin typeface="Cambria" panose="02040503050406030204" pitchFamily="18" charset="0"/>
                <a:ea typeface="Cambria" panose="02040503050406030204" pitchFamily="18" charset="0"/>
              </a:rPr>
              <a:t>vận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dụng</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kiến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thức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đã</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học</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để</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làm</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gì</a:t>
            </a:r>
            <a:r>
              <a:rPr lang="en-US" sz="28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17478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grpSp>
        <p:nvGrpSpPr>
          <p:cNvPr id="7914" name="Google Shape;7914;p34"/>
          <p:cNvGrpSpPr/>
          <p:nvPr/>
        </p:nvGrpSpPr>
        <p:grpSpPr>
          <a:xfrm>
            <a:off x="873860" y="2452321"/>
            <a:ext cx="917289" cy="867610"/>
            <a:chOff x="1121526" y="1341074"/>
            <a:chExt cx="3065806" cy="2648383"/>
          </a:xfrm>
        </p:grpSpPr>
        <p:sp>
          <p:nvSpPr>
            <p:cNvPr id="7915" name="Google Shape;7915;p34"/>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D6EDE4">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34"/>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rgbClr val="D6ED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9" name="Google Shape;7929;p34"/>
          <p:cNvGrpSpPr/>
          <p:nvPr/>
        </p:nvGrpSpPr>
        <p:grpSpPr>
          <a:xfrm>
            <a:off x="800596" y="1180858"/>
            <a:ext cx="917289" cy="867610"/>
            <a:chOff x="1121526" y="1341074"/>
            <a:chExt cx="3065806" cy="2648383"/>
          </a:xfrm>
        </p:grpSpPr>
        <p:sp>
          <p:nvSpPr>
            <p:cNvPr id="7930" name="Google Shape;7930;p34"/>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D6EDE4">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34"/>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rgbClr val="D6ED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0" name="Google Shape;7950;p34"/>
          <p:cNvSpPr txBox="1">
            <a:spLocks noGrp="1"/>
          </p:cNvSpPr>
          <p:nvPr>
            <p:ph type="title" idx="21"/>
          </p:nvPr>
        </p:nvSpPr>
        <p:spPr>
          <a:xfrm>
            <a:off x="3336080" y="350122"/>
            <a:ext cx="247184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600" b="1" dirty="0">
                <a:latin typeface="Cambria" panose="02040503050406030204" pitchFamily="18" charset="0"/>
                <a:ea typeface="Cambria" panose="02040503050406030204" pitchFamily="18" charset="0"/>
              </a:rPr>
              <a:t>MỤC TIÊU</a:t>
            </a:r>
            <a:endParaRPr sz="3600" b="1" dirty="0">
              <a:latin typeface="Cambria" panose="02040503050406030204" pitchFamily="18" charset="0"/>
              <a:ea typeface="Cambria" panose="02040503050406030204" pitchFamily="18" charset="0"/>
            </a:endParaRPr>
          </a:p>
        </p:txBody>
      </p:sp>
      <p:sp>
        <p:nvSpPr>
          <p:cNvPr id="18" name="Rectangle 17"/>
          <p:cNvSpPr/>
          <p:nvPr/>
        </p:nvSpPr>
        <p:spPr>
          <a:xfrm>
            <a:off x="1608198" y="1326048"/>
            <a:ext cx="6909264" cy="507831"/>
          </a:xfrm>
          <a:prstGeom prst="rect">
            <a:avLst/>
          </a:prstGeom>
        </p:spPr>
        <p:txBody>
          <a:bodyPr wrap="none">
            <a:spAutoFit/>
          </a:bodyPr>
          <a:lstStyle/>
          <a:p>
            <a:r>
              <a:rPr lang="vi-VN" sz="2700" dirty="0">
                <a:latin typeface="Cambria" panose="02040503050406030204" pitchFamily="18" charset="0"/>
                <a:ea typeface="Cambria" panose="02040503050406030204" pitchFamily="18" charset="0"/>
              </a:rPr>
              <a:t>Trình bày được tác dụng, dấu hiệu của câu kể </a:t>
            </a:r>
            <a:endParaRPr lang="en-US" sz="2700" dirty="0">
              <a:latin typeface="Cambria" panose="02040503050406030204" pitchFamily="18" charset="0"/>
              <a:ea typeface="Cambria" panose="02040503050406030204" pitchFamily="18" charset="0"/>
            </a:endParaRPr>
          </a:p>
        </p:txBody>
      </p:sp>
      <p:sp>
        <p:nvSpPr>
          <p:cNvPr id="19" name="Rectangle 18"/>
          <p:cNvSpPr/>
          <p:nvPr/>
        </p:nvSpPr>
        <p:spPr>
          <a:xfrm>
            <a:off x="1681468" y="2651032"/>
            <a:ext cx="3416320" cy="507831"/>
          </a:xfrm>
          <a:prstGeom prst="rect">
            <a:avLst/>
          </a:prstGeom>
        </p:spPr>
        <p:txBody>
          <a:bodyPr wrap="none">
            <a:spAutoFit/>
          </a:bodyPr>
          <a:lstStyle/>
          <a:p>
            <a:r>
              <a:rPr lang="vi-VN" sz="2700" dirty="0">
                <a:latin typeface="Cambria" panose="02040503050406030204" pitchFamily="18" charset="0"/>
                <a:ea typeface="Cambria" panose="02040503050406030204" pitchFamily="18" charset="0"/>
                <a:cs typeface="Times New Roman" panose="02020603050405020304" pitchFamily="18" charset="0"/>
              </a:rPr>
              <a:t>Thực hành đặt câu kể </a:t>
            </a:r>
            <a:endParaRPr lang="en-US" sz="2700" dirty="0">
              <a:latin typeface="Cambria" panose="02040503050406030204" pitchFamily="18" charset="0"/>
              <a:ea typeface="Cambria" panose="02040503050406030204" pitchFamily="18" charset="0"/>
            </a:endParaRPr>
          </a:p>
        </p:txBody>
      </p:sp>
      <p:pic>
        <p:nvPicPr>
          <p:cNvPr id="2050" name="Picture 2" descr="Aim &amp;amp; Objectives | Hal-ehwal Siswa dan Alumni">
            <a:extLst>
              <a:ext uri="{FF2B5EF4-FFF2-40B4-BE49-F238E27FC236}">
                <a16:creationId xmlns:a16="http://schemas.microsoft.com/office/drawing/2014/main" id="{55B56BA8-7A0F-4FF1-94CD-6777D0A7B061}"/>
              </a:ext>
            </a:extLst>
          </p:cNvPr>
          <p:cNvPicPr>
            <a:picLocks noChangeAspect="1" noChangeArrowheads="1"/>
          </p:cNvPicPr>
          <p:nvPr/>
        </p:nvPicPr>
        <p:blipFill rotWithShape="1">
          <a:blip r:embed="rId3">
            <a:clrChange>
              <a:clrFrom>
                <a:srgbClr val="FBFBFD"/>
              </a:clrFrom>
              <a:clrTo>
                <a:srgbClr val="FBFBFD">
                  <a:alpha val="0"/>
                </a:srgbClr>
              </a:clrTo>
            </a:clrChange>
            <a:extLst>
              <a:ext uri="{BEBA8EAE-BF5A-486C-A8C5-ECC9F3942E4B}">
                <a14:imgProps xmlns:a14="http://schemas.microsoft.com/office/drawing/2010/main">
                  <a14:imgLayer r:embed="rId4">
                    <a14:imgEffect>
                      <a14:backgroundRemoval t="8000" b="92500" l="63286" r="99286">
                        <a14:foregroundMark x1="86429" y1="63000" x2="85286" y2="66000"/>
                        <a14:foregroundMark x1="86857" y1="51000" x2="89571" y2="83500"/>
                        <a14:foregroundMark x1="89571" y1="83500" x2="84714" y2="83000"/>
                        <a14:foregroundMark x1="91000" y1="42000" x2="93571" y2="79500"/>
                        <a14:foregroundMark x1="93571" y1="79500" x2="88429" y2="88500"/>
                        <a14:foregroundMark x1="87000" y1="38500" x2="91429" y2="37500"/>
                        <a14:foregroundMark x1="94143" y1="43000" x2="98035" y2="57000"/>
                        <a14:foregroundMark x1="89571" y1="92500" x2="82429" y2="80000"/>
                        <a14:foregroundMark x1="82429" y1="80000" x2="82429" y2="79000"/>
                        <a14:foregroundMark x1="90429" y1="38000" x2="92571" y2="44000"/>
                        <a14:foregroundMark x1="83571" y1="67000" x2="86000" y2="69000"/>
                        <a14:foregroundMark x1="70429" y1="15000" x2="73571" y2="28500"/>
                        <a14:foregroundMark x1="67143" y1="23000" x2="68143" y2="25000"/>
                        <a14:foregroundMark x1="66857" y1="22000" x2="68857" y2="28000"/>
                        <a14:foregroundMark x1="69286" y1="11000" x2="71571" y2="10500"/>
                        <a14:foregroundMark x1="71429" y1="8000" x2="72571" y2="11000"/>
                        <a14:foregroundMark x1="63429" y1="47000" x2="64714" y2="47000"/>
                        <a14:foregroundMark x1="63286" y1="45500" x2="63286" y2="45500"/>
                        <a14:foregroundMark x1="65429" y1="46500" x2="65429" y2="46500"/>
                        <a14:foregroundMark x1="63286" y1="47000" x2="63286" y2="47000"/>
                        <a14:backgroundMark x1="66714" y1="22000" x2="66807" y2="22150"/>
                        <a14:backgroundMark x1="69571" y1="9000" x2="69571" y2="9000"/>
                        <a14:backgroundMark x1="62857" y1="46000" x2="63571" y2="46000"/>
                        <a14:backgroundMark x1="94105" y1="81569" x2="94143" y2="81000"/>
                        <a14:backgroundMark x1="99286" y1="57000" x2="99286" y2="68000"/>
                      </a14:backgroundRemoval>
                    </a14:imgEffect>
                  </a14:imgLayer>
                </a14:imgProps>
              </a:ext>
              <a:ext uri="{28A0092B-C50C-407E-A947-70E740481C1C}">
                <a14:useLocalDpi xmlns:a14="http://schemas.microsoft.com/office/drawing/2010/main" val="0"/>
              </a:ext>
            </a:extLst>
          </a:blip>
          <a:srcRect l="60631"/>
          <a:stretch/>
        </p:blipFill>
        <p:spPr bwMode="auto">
          <a:xfrm>
            <a:off x="5382186" y="2411800"/>
            <a:ext cx="262491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iểm tra dấu Tick Clip nghệ thuật - đánh dấu png tải về - Miễn phí trong  suốt Cò png Tải về.">
            <a:extLst>
              <a:ext uri="{FF2B5EF4-FFF2-40B4-BE49-F238E27FC236}">
                <a16:creationId xmlns:a16="http://schemas.microsoft.com/office/drawing/2014/main" id="{9051FAEA-0701-4142-8E0E-C1B3253553DC}"/>
              </a:ext>
            </a:extLst>
          </p:cNvPr>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2115" b="96827" l="1556" r="97667">
                        <a14:foregroundMark x1="6444" y1="65769" x2="5889" y2="71154"/>
                        <a14:foregroundMark x1="1556" y1="70865" x2="1556" y2="70865"/>
                        <a14:foregroundMark x1="23222" y1="87692" x2="24667" y2="96827"/>
                        <a14:foregroundMark x1="86222" y1="11250" x2="97667" y2="2115"/>
                      </a14:backgroundRemoval>
                    </a14:imgEffect>
                  </a14:imgLayer>
                </a14:imgProps>
              </a:ext>
              <a:ext uri="{28A0092B-C50C-407E-A947-70E740481C1C}">
                <a14:useLocalDpi xmlns:a14="http://schemas.microsoft.com/office/drawing/2010/main" val="0"/>
              </a:ext>
            </a:extLst>
          </a:blip>
          <a:srcRect/>
          <a:stretch>
            <a:fillRect/>
          </a:stretch>
        </p:blipFill>
        <p:spPr bwMode="auto">
          <a:xfrm>
            <a:off x="991433" y="955846"/>
            <a:ext cx="809274" cy="8142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Kiểm tra dấu Tick Clip nghệ thuật - đánh dấu png tải về - Miễn phí trong  suốt Cò png Tải về.">
            <a:extLst>
              <a:ext uri="{FF2B5EF4-FFF2-40B4-BE49-F238E27FC236}">
                <a16:creationId xmlns:a16="http://schemas.microsoft.com/office/drawing/2014/main" id="{A843B9B7-1A5C-4073-B4B2-1AA38D2D423A}"/>
              </a:ext>
            </a:extLst>
          </p:cNvPr>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2115" b="96827" l="1556" r="97667">
                        <a14:foregroundMark x1="6444" y1="65769" x2="5889" y2="71154"/>
                        <a14:foregroundMark x1="1556" y1="70865" x2="1556" y2="70865"/>
                        <a14:foregroundMark x1="23222" y1="87692" x2="24667" y2="96827"/>
                        <a14:foregroundMark x1="86222" y1="11250" x2="97667" y2="2115"/>
                      </a14:backgroundRemoval>
                    </a14:imgEffect>
                  </a14:imgLayer>
                </a14:imgProps>
              </a:ext>
              <a:ext uri="{28A0092B-C50C-407E-A947-70E740481C1C}">
                <a14:useLocalDpi xmlns:a14="http://schemas.microsoft.com/office/drawing/2010/main" val="0"/>
              </a:ext>
            </a:extLst>
          </a:blip>
          <a:srcRect/>
          <a:stretch>
            <a:fillRect/>
          </a:stretch>
        </p:blipFill>
        <p:spPr bwMode="auto">
          <a:xfrm>
            <a:off x="1046020" y="2214809"/>
            <a:ext cx="809274" cy="81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8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25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10" name="Google Shape;935;p32"/>
          <p:cNvSpPr txBox="1">
            <a:spLocks noGrp="1"/>
          </p:cNvSpPr>
          <p:nvPr>
            <p:ph type="ctrTitle"/>
          </p:nvPr>
        </p:nvSpPr>
        <p:spPr>
          <a:xfrm>
            <a:off x="1384650" y="1453837"/>
            <a:ext cx="6374700" cy="19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SG" sz="9600" b="1" dirty="0" err="1">
                <a:latin typeface="UTM Fleur" panose="02040403050506020204" pitchFamily="18" charset="0"/>
                <a:ea typeface="Cambria" panose="02040503050406030204" pitchFamily="18" charset="0"/>
              </a:rPr>
              <a:t>Luyện</a:t>
            </a:r>
            <a:r>
              <a:rPr lang="en-SG" sz="9600" b="1" dirty="0">
                <a:latin typeface="UTM Fleur" panose="02040403050506020204" pitchFamily="18" charset="0"/>
                <a:ea typeface="Cambria" panose="02040503050406030204" pitchFamily="18" charset="0"/>
              </a:rPr>
              <a:t> </a:t>
            </a:r>
            <a:r>
              <a:rPr lang="en-SG" sz="9600" b="1" dirty="0" err="1">
                <a:latin typeface="UTM Fleur" panose="02040403050506020204" pitchFamily="18" charset="0"/>
                <a:ea typeface="Cambria" panose="02040503050406030204" pitchFamily="18" charset="0"/>
              </a:rPr>
              <a:t>từ</a:t>
            </a:r>
            <a:r>
              <a:rPr lang="en-SG" sz="9600" b="1" dirty="0">
                <a:latin typeface="UTM Fleur" panose="02040403050506020204" pitchFamily="18" charset="0"/>
                <a:ea typeface="Cambria" panose="02040503050406030204" pitchFamily="18" charset="0"/>
              </a:rPr>
              <a:t> </a:t>
            </a:r>
            <a:r>
              <a:rPr lang="en-SG" sz="9600" b="1" dirty="0" err="1">
                <a:latin typeface="UTM Fleur" panose="02040403050506020204" pitchFamily="18" charset="0"/>
                <a:ea typeface="Cambria" panose="02040503050406030204" pitchFamily="18" charset="0"/>
              </a:rPr>
              <a:t>và</a:t>
            </a:r>
            <a:r>
              <a:rPr lang="en-SG" sz="9600" b="1" dirty="0">
                <a:latin typeface="UTM Fleur" panose="02040403050506020204" pitchFamily="18" charset="0"/>
                <a:ea typeface="Cambria" panose="02040503050406030204" pitchFamily="18" charset="0"/>
              </a:rPr>
              <a:t> </a:t>
            </a:r>
            <a:r>
              <a:rPr lang="en-SG" sz="9600" b="1" dirty="0" err="1">
                <a:latin typeface="UTM Fleur" panose="02040403050506020204" pitchFamily="18" charset="0"/>
                <a:ea typeface="Cambria" panose="02040503050406030204" pitchFamily="18" charset="0"/>
              </a:rPr>
              <a:t>câu</a:t>
            </a:r>
            <a:endParaRPr sz="9600" b="1" dirty="0">
              <a:latin typeface="UTM Fleur" panose="02040403050506020204" pitchFamily="18" charset="0"/>
              <a:ea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7"/>
        <p:cNvGrpSpPr/>
        <p:nvPr/>
      </p:nvGrpSpPr>
      <p:grpSpPr>
        <a:xfrm>
          <a:off x="0" y="0"/>
          <a:ext cx="0" cy="0"/>
          <a:chOff x="0" y="0"/>
          <a:chExt cx="0" cy="0"/>
        </a:xfrm>
      </p:grpSpPr>
      <p:grpSp>
        <p:nvGrpSpPr>
          <p:cNvPr id="3" name="Group 2">
            <a:extLst>
              <a:ext uri="{FF2B5EF4-FFF2-40B4-BE49-F238E27FC236}">
                <a16:creationId xmlns:a16="http://schemas.microsoft.com/office/drawing/2014/main" id="{CF97C2F9-21D9-405C-842C-B9B91D3F6565}"/>
              </a:ext>
            </a:extLst>
          </p:cNvPr>
          <p:cNvGrpSpPr/>
          <p:nvPr/>
        </p:nvGrpSpPr>
        <p:grpSpPr>
          <a:xfrm>
            <a:off x="641497" y="808075"/>
            <a:ext cx="7861005" cy="1084521"/>
            <a:chOff x="708837" y="1119963"/>
            <a:chExt cx="7861005" cy="1084521"/>
          </a:xfrm>
        </p:grpSpPr>
        <p:sp>
          <p:nvSpPr>
            <p:cNvPr id="2" name="Rectangle: Rounded Corners 1">
              <a:extLst>
                <a:ext uri="{FF2B5EF4-FFF2-40B4-BE49-F238E27FC236}">
                  <a16:creationId xmlns:a16="http://schemas.microsoft.com/office/drawing/2014/main" id="{EC26290E-533F-4EBA-8AC6-3621C786F787}"/>
                </a:ext>
              </a:extLst>
            </p:cNvPr>
            <p:cNvSpPr/>
            <p:nvPr/>
          </p:nvSpPr>
          <p:spPr>
            <a:xfrm>
              <a:off x="708837" y="1119963"/>
              <a:ext cx="7861005" cy="1084521"/>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TextBox 3"/>
            <p:cNvSpPr txBox="1"/>
            <p:nvPr/>
          </p:nvSpPr>
          <p:spPr>
            <a:xfrm>
              <a:off x="803318" y="1205397"/>
              <a:ext cx="7700210" cy="954107"/>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Con đã học kiểu câu chia theo mục đích nói nào?</a:t>
              </a:r>
            </a:p>
            <a:p>
              <a:r>
                <a:rPr lang="vi-VN" sz="2800" dirty="0">
                  <a:latin typeface="Cambria" panose="02040503050406030204" pitchFamily="18" charset="0"/>
                  <a:ea typeface="Cambria" panose="02040503050406030204" pitchFamily="18" charset="0"/>
                </a:rPr>
                <a:t>Kiểu câu đó dùng để làm gì?</a:t>
              </a:r>
              <a:endParaRPr lang="en-US" sz="2800" dirty="0">
                <a:latin typeface="Cambria" panose="02040503050406030204" pitchFamily="18" charset="0"/>
                <a:ea typeface="Cambria" panose="02040503050406030204" pitchFamily="18" charset="0"/>
              </a:endParaRPr>
            </a:p>
          </p:txBody>
        </p:sp>
      </p:grpSp>
      <p:pic>
        <p:nvPicPr>
          <p:cNvPr id="1026" name="Picture 2" descr="Nghệ thuật đặt câu hỏi trong bán hàng | PFN">
            <a:extLst>
              <a:ext uri="{FF2B5EF4-FFF2-40B4-BE49-F238E27FC236}">
                <a16:creationId xmlns:a16="http://schemas.microsoft.com/office/drawing/2014/main" id="{B99400CB-2F94-4D0D-8088-C261208D464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47505" y="1527544"/>
            <a:ext cx="5134894" cy="3710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B1D8B5-8B26-469A-827A-54D9F3C28C8B}"/>
              </a:ext>
            </a:extLst>
          </p:cNvPr>
          <p:cNvSpPr txBox="1"/>
          <p:nvPr/>
        </p:nvSpPr>
        <p:spPr>
          <a:xfrm>
            <a:off x="2169042" y="2592060"/>
            <a:ext cx="2013098" cy="707886"/>
          </a:xfrm>
          <a:prstGeom prst="rect">
            <a:avLst/>
          </a:prstGeom>
          <a:noFill/>
        </p:spPr>
        <p:txBody>
          <a:bodyPr wrap="square" rtlCol="0">
            <a:spAutoFit/>
          </a:bodyPr>
          <a:lstStyle/>
          <a:p>
            <a:r>
              <a:rPr lang="en-SG" sz="4000" b="1" dirty="0" err="1">
                <a:solidFill>
                  <a:schemeClr val="accent1">
                    <a:lumMod val="75000"/>
                  </a:schemeClr>
                </a:solidFill>
                <a:latin typeface="Cambria" panose="02040503050406030204" pitchFamily="18" charset="0"/>
                <a:ea typeface="Cambria" panose="02040503050406030204" pitchFamily="18" charset="0"/>
              </a:rPr>
              <a:t>Câu</a:t>
            </a:r>
            <a:r>
              <a:rPr lang="en-SG" sz="4000" b="1" dirty="0">
                <a:solidFill>
                  <a:schemeClr val="accent1">
                    <a:lumMod val="75000"/>
                  </a:schemeClr>
                </a:solidFill>
                <a:latin typeface="Cambria" panose="02040503050406030204" pitchFamily="18" charset="0"/>
                <a:ea typeface="Cambria" panose="02040503050406030204" pitchFamily="18" charset="0"/>
              </a:rPr>
              <a:t> </a:t>
            </a:r>
            <a:r>
              <a:rPr lang="en-SG" sz="4000" b="1" dirty="0" err="1">
                <a:solidFill>
                  <a:schemeClr val="accent1">
                    <a:lumMod val="75000"/>
                  </a:schemeClr>
                </a:solidFill>
                <a:latin typeface="Cambria" panose="02040503050406030204" pitchFamily="18" charset="0"/>
                <a:ea typeface="Cambria" panose="02040503050406030204" pitchFamily="18" charset="0"/>
              </a:rPr>
              <a:t>hỏi</a:t>
            </a:r>
            <a:endParaRPr lang="en-SG" sz="4000" b="1" dirty="0">
              <a:solidFill>
                <a:schemeClr val="accent1">
                  <a:lumMod val="75000"/>
                </a:schemeClr>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97"/>
        <p:cNvGrpSpPr/>
        <p:nvPr/>
      </p:nvGrpSpPr>
      <p:grpSpPr>
        <a:xfrm>
          <a:off x="0" y="0"/>
          <a:ext cx="0" cy="0"/>
          <a:chOff x="0" y="0"/>
          <a:chExt cx="0" cy="0"/>
        </a:xfrm>
      </p:grpSpPr>
      <p:sp>
        <p:nvSpPr>
          <p:cNvPr id="10" name="Google Shape;935;p32"/>
          <p:cNvSpPr txBox="1">
            <a:spLocks noGrp="1"/>
          </p:cNvSpPr>
          <p:nvPr>
            <p:ph type="ctrTitle"/>
          </p:nvPr>
        </p:nvSpPr>
        <p:spPr>
          <a:xfrm>
            <a:off x="1318438" y="2870789"/>
            <a:ext cx="6374700" cy="9093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SG" sz="4400" dirty="0" err="1">
                <a:solidFill>
                  <a:schemeClr val="accent1">
                    <a:lumMod val="75000"/>
                  </a:schemeClr>
                </a:solidFill>
                <a:latin typeface="UTM Fleur" panose="02040403050506020204" pitchFamily="18" charset="0"/>
                <a:ea typeface="Cambria" panose="02040503050406030204" pitchFamily="18" charset="0"/>
              </a:rPr>
              <a:t>Luyện</a:t>
            </a:r>
            <a:r>
              <a:rPr lang="en-SG" sz="4400" dirty="0">
                <a:solidFill>
                  <a:schemeClr val="accent1">
                    <a:lumMod val="75000"/>
                  </a:schemeClr>
                </a:solidFill>
                <a:latin typeface="UTM Fleur" panose="02040403050506020204" pitchFamily="18" charset="0"/>
                <a:ea typeface="Cambria" panose="02040503050406030204" pitchFamily="18" charset="0"/>
              </a:rPr>
              <a:t> </a:t>
            </a:r>
            <a:r>
              <a:rPr lang="en-SG" sz="4400" dirty="0" err="1">
                <a:solidFill>
                  <a:schemeClr val="accent1">
                    <a:lumMod val="75000"/>
                  </a:schemeClr>
                </a:solidFill>
                <a:latin typeface="UTM Fleur" panose="02040403050506020204" pitchFamily="18" charset="0"/>
                <a:ea typeface="Cambria" panose="02040503050406030204" pitchFamily="18" charset="0"/>
              </a:rPr>
              <a:t>từ</a:t>
            </a:r>
            <a:r>
              <a:rPr lang="en-SG" sz="4400" dirty="0">
                <a:solidFill>
                  <a:schemeClr val="accent1">
                    <a:lumMod val="75000"/>
                  </a:schemeClr>
                </a:solidFill>
                <a:latin typeface="UTM Fleur" panose="02040403050506020204" pitchFamily="18" charset="0"/>
                <a:ea typeface="Cambria" panose="02040503050406030204" pitchFamily="18" charset="0"/>
              </a:rPr>
              <a:t> </a:t>
            </a:r>
            <a:r>
              <a:rPr lang="en-SG" sz="4400" dirty="0" err="1">
                <a:solidFill>
                  <a:schemeClr val="accent1">
                    <a:lumMod val="75000"/>
                  </a:schemeClr>
                </a:solidFill>
                <a:latin typeface="UTM Fleur" panose="02040403050506020204" pitchFamily="18" charset="0"/>
                <a:ea typeface="Cambria" panose="02040503050406030204" pitchFamily="18" charset="0"/>
              </a:rPr>
              <a:t>và</a:t>
            </a:r>
            <a:r>
              <a:rPr lang="en-SG" sz="4400" dirty="0">
                <a:solidFill>
                  <a:schemeClr val="accent1">
                    <a:lumMod val="75000"/>
                  </a:schemeClr>
                </a:solidFill>
                <a:latin typeface="UTM Fleur" panose="02040403050506020204" pitchFamily="18" charset="0"/>
                <a:ea typeface="Cambria" panose="02040503050406030204" pitchFamily="18" charset="0"/>
              </a:rPr>
              <a:t> </a:t>
            </a:r>
            <a:r>
              <a:rPr lang="en-SG" sz="4400" dirty="0" err="1">
                <a:solidFill>
                  <a:schemeClr val="accent1">
                    <a:lumMod val="75000"/>
                  </a:schemeClr>
                </a:solidFill>
                <a:latin typeface="UTM Fleur" panose="02040403050506020204" pitchFamily="18" charset="0"/>
                <a:ea typeface="Cambria" panose="02040503050406030204" pitchFamily="18" charset="0"/>
              </a:rPr>
              <a:t>câu</a:t>
            </a:r>
            <a:br>
              <a:rPr lang="en-SG" sz="8800" b="1" dirty="0">
                <a:solidFill>
                  <a:schemeClr val="accent1">
                    <a:lumMod val="75000"/>
                  </a:schemeClr>
                </a:solidFill>
                <a:latin typeface="UTM Fleur" panose="02040403050506020204" pitchFamily="18" charset="0"/>
                <a:ea typeface="Cambria" panose="02040503050406030204" pitchFamily="18" charset="0"/>
              </a:rPr>
            </a:br>
            <a:endParaRPr sz="8800" b="1" dirty="0">
              <a:solidFill>
                <a:schemeClr val="accent1">
                  <a:lumMod val="75000"/>
                </a:schemeClr>
              </a:solidFill>
              <a:latin typeface="UTM Fleur" panose="0204040305050602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95A41CA4-FB39-4BAE-884A-80325EACC9CC}"/>
              </a:ext>
            </a:extLst>
          </p:cNvPr>
          <p:cNvSpPr txBox="1"/>
          <p:nvPr/>
        </p:nvSpPr>
        <p:spPr>
          <a:xfrm>
            <a:off x="3409507" y="2316093"/>
            <a:ext cx="4890976" cy="1200329"/>
          </a:xfrm>
          <a:prstGeom prst="rect">
            <a:avLst/>
          </a:prstGeom>
          <a:noFill/>
        </p:spPr>
        <p:txBody>
          <a:bodyPr wrap="square">
            <a:spAutoFit/>
          </a:bodyPr>
          <a:lstStyle/>
          <a:p>
            <a:r>
              <a:rPr lang="en-SG" sz="7200" b="1" dirty="0" err="1">
                <a:solidFill>
                  <a:schemeClr val="accent6"/>
                </a:solidFill>
                <a:latin typeface="UTM Fleur" panose="02040403050506020204" pitchFamily="18" charset="0"/>
                <a:ea typeface="Cambria" panose="02040503050406030204" pitchFamily="18" charset="0"/>
              </a:rPr>
              <a:t>Câu</a:t>
            </a:r>
            <a:r>
              <a:rPr lang="en-SG" sz="7200" b="1" dirty="0">
                <a:solidFill>
                  <a:schemeClr val="accent6"/>
                </a:solidFill>
                <a:latin typeface="UTM Fleur" panose="02040403050506020204" pitchFamily="18" charset="0"/>
                <a:ea typeface="Cambria" panose="02040503050406030204" pitchFamily="18" charset="0"/>
              </a:rPr>
              <a:t> </a:t>
            </a:r>
            <a:r>
              <a:rPr lang="en-SG" sz="7200" b="1" dirty="0" err="1">
                <a:solidFill>
                  <a:schemeClr val="accent6"/>
                </a:solidFill>
                <a:latin typeface="UTM Fleur" panose="02040403050506020204" pitchFamily="18" charset="0"/>
                <a:ea typeface="Cambria" panose="02040503050406030204" pitchFamily="18" charset="0"/>
              </a:rPr>
              <a:t>kể</a:t>
            </a:r>
            <a:endParaRPr lang="en-SG" sz="7200" dirty="0">
              <a:solidFill>
                <a:schemeClr val="accent6"/>
              </a:solidFill>
            </a:endParaRPr>
          </a:p>
        </p:txBody>
      </p:sp>
      <p:sp>
        <p:nvSpPr>
          <p:cNvPr id="7" name="TextBox 6">
            <a:extLst>
              <a:ext uri="{FF2B5EF4-FFF2-40B4-BE49-F238E27FC236}">
                <a16:creationId xmlns:a16="http://schemas.microsoft.com/office/drawing/2014/main" id="{FEE92F47-9DE0-4C7B-89F3-91FDEEA5B426}"/>
              </a:ext>
            </a:extLst>
          </p:cNvPr>
          <p:cNvSpPr txBox="1"/>
          <p:nvPr/>
        </p:nvSpPr>
        <p:spPr>
          <a:xfrm>
            <a:off x="1077431" y="884584"/>
            <a:ext cx="7499499" cy="769441"/>
          </a:xfrm>
          <a:prstGeom prst="rect">
            <a:avLst/>
          </a:prstGeom>
          <a:noFill/>
        </p:spPr>
        <p:txBody>
          <a:bodyPr wrap="square" rtlCol="0">
            <a:spAutoFit/>
          </a:bodyPr>
          <a:lstStyle/>
          <a:p>
            <a:r>
              <a:rPr lang="en-SG" sz="4400" dirty="0" err="1">
                <a:solidFill>
                  <a:schemeClr val="accent1">
                    <a:lumMod val="75000"/>
                  </a:schemeClr>
                </a:solidFill>
                <a:latin typeface="UTM Fleur" panose="02040403050506020204" pitchFamily="18" charset="0"/>
                <a:ea typeface="Cambria" panose="02040503050406030204" pitchFamily="18" charset="0"/>
              </a:rPr>
              <a:t>Thứ</a:t>
            </a:r>
            <a:r>
              <a:rPr lang="en-SG" sz="4400" dirty="0">
                <a:solidFill>
                  <a:schemeClr val="accent1">
                    <a:lumMod val="75000"/>
                  </a:schemeClr>
                </a:solidFill>
                <a:latin typeface="UTM Fleur" panose="02040403050506020204" pitchFamily="18" charset="0"/>
                <a:ea typeface="Cambria" panose="02040503050406030204" pitchFamily="18" charset="0"/>
              </a:rPr>
              <a:t> </a:t>
            </a:r>
            <a:r>
              <a:rPr lang="en-SG" sz="4400" dirty="0" err="1">
                <a:solidFill>
                  <a:schemeClr val="accent1">
                    <a:lumMod val="75000"/>
                  </a:schemeClr>
                </a:solidFill>
                <a:latin typeface="UTM Fleur" panose="02040403050506020204" pitchFamily="18" charset="0"/>
                <a:ea typeface="Cambria" panose="02040503050406030204" pitchFamily="18" charset="0"/>
              </a:rPr>
              <a:t>sáu</a:t>
            </a:r>
            <a:r>
              <a:rPr lang="en-SG" sz="4400" dirty="0">
                <a:solidFill>
                  <a:schemeClr val="accent1">
                    <a:lumMod val="75000"/>
                  </a:schemeClr>
                </a:solidFill>
                <a:latin typeface="UTM Fleur" panose="02040403050506020204" pitchFamily="18" charset="0"/>
                <a:ea typeface="Cambria" panose="02040503050406030204" pitchFamily="18" charset="0"/>
              </a:rPr>
              <a:t> </a:t>
            </a:r>
            <a:r>
              <a:rPr lang="en-SG" sz="4400" dirty="0" err="1">
                <a:solidFill>
                  <a:schemeClr val="accent1">
                    <a:lumMod val="75000"/>
                  </a:schemeClr>
                </a:solidFill>
                <a:latin typeface="UTM Fleur" panose="02040403050506020204" pitchFamily="18" charset="0"/>
                <a:ea typeface="Cambria" panose="02040503050406030204" pitchFamily="18" charset="0"/>
              </a:rPr>
              <a:t>ngày</a:t>
            </a:r>
            <a:r>
              <a:rPr lang="en-SG" sz="4400" dirty="0">
                <a:solidFill>
                  <a:schemeClr val="accent1">
                    <a:lumMod val="75000"/>
                  </a:schemeClr>
                </a:solidFill>
                <a:latin typeface="UTM Fleur" panose="02040403050506020204" pitchFamily="18" charset="0"/>
                <a:ea typeface="Cambria" panose="02040503050406030204" pitchFamily="18" charset="0"/>
              </a:rPr>
              <a:t> 24 </a:t>
            </a:r>
            <a:r>
              <a:rPr lang="en-SG" sz="4400" dirty="0" err="1">
                <a:solidFill>
                  <a:schemeClr val="accent1">
                    <a:lumMod val="75000"/>
                  </a:schemeClr>
                </a:solidFill>
                <a:latin typeface="UTM Fleur" panose="02040403050506020204" pitchFamily="18" charset="0"/>
                <a:ea typeface="Cambria" panose="02040503050406030204" pitchFamily="18" charset="0"/>
              </a:rPr>
              <a:t>tháng</a:t>
            </a:r>
            <a:r>
              <a:rPr lang="en-SG" sz="4400" dirty="0">
                <a:solidFill>
                  <a:schemeClr val="accent1">
                    <a:lumMod val="75000"/>
                  </a:schemeClr>
                </a:solidFill>
                <a:latin typeface="UTM Fleur" panose="02040403050506020204" pitchFamily="18" charset="0"/>
                <a:ea typeface="Cambria" panose="02040503050406030204" pitchFamily="18" charset="0"/>
              </a:rPr>
              <a:t> 12 </a:t>
            </a:r>
            <a:r>
              <a:rPr lang="en-SG" sz="4400" dirty="0" err="1">
                <a:solidFill>
                  <a:schemeClr val="accent1">
                    <a:lumMod val="75000"/>
                  </a:schemeClr>
                </a:solidFill>
                <a:latin typeface="UTM Fleur" panose="02040403050506020204" pitchFamily="18" charset="0"/>
                <a:ea typeface="Cambria" panose="02040503050406030204" pitchFamily="18" charset="0"/>
              </a:rPr>
              <a:t>năm</a:t>
            </a:r>
            <a:r>
              <a:rPr lang="en-SG" sz="4400" dirty="0">
                <a:solidFill>
                  <a:schemeClr val="accent1">
                    <a:lumMod val="75000"/>
                  </a:schemeClr>
                </a:solidFill>
                <a:latin typeface="UTM Fleur" panose="02040403050506020204" pitchFamily="18" charset="0"/>
                <a:ea typeface="Cambria" panose="02040503050406030204" pitchFamily="18" charset="0"/>
              </a:rPr>
              <a:t> 2021</a:t>
            </a:r>
          </a:p>
        </p:txBody>
      </p:sp>
    </p:spTree>
    <p:extLst>
      <p:ext uri="{BB962C8B-B14F-4D97-AF65-F5344CB8AC3E}">
        <p14:creationId xmlns:p14="http://schemas.microsoft.com/office/powerpoint/2010/main" val="82646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13"/>
        <p:cNvGrpSpPr/>
        <p:nvPr/>
      </p:nvGrpSpPr>
      <p:grpSpPr>
        <a:xfrm>
          <a:off x="0" y="0"/>
          <a:ext cx="0" cy="0"/>
          <a:chOff x="0" y="0"/>
          <a:chExt cx="0" cy="0"/>
        </a:xfrm>
      </p:grpSpPr>
      <p:grpSp>
        <p:nvGrpSpPr>
          <p:cNvPr id="7914" name="Google Shape;7914;p34"/>
          <p:cNvGrpSpPr/>
          <p:nvPr/>
        </p:nvGrpSpPr>
        <p:grpSpPr>
          <a:xfrm>
            <a:off x="873860" y="2452321"/>
            <a:ext cx="917289" cy="867610"/>
            <a:chOff x="1121526" y="1341074"/>
            <a:chExt cx="3065806" cy="2648383"/>
          </a:xfrm>
        </p:grpSpPr>
        <p:sp>
          <p:nvSpPr>
            <p:cNvPr id="7915" name="Google Shape;7915;p34"/>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D6EDE4">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34"/>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rgbClr val="D6ED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29" name="Google Shape;7929;p34"/>
          <p:cNvGrpSpPr/>
          <p:nvPr/>
        </p:nvGrpSpPr>
        <p:grpSpPr>
          <a:xfrm>
            <a:off x="800596" y="1180858"/>
            <a:ext cx="917289" cy="867610"/>
            <a:chOff x="1121526" y="1341074"/>
            <a:chExt cx="3065806" cy="2648383"/>
          </a:xfrm>
        </p:grpSpPr>
        <p:sp>
          <p:nvSpPr>
            <p:cNvPr id="7930" name="Google Shape;7930;p34"/>
            <p:cNvSpPr/>
            <p:nvPr/>
          </p:nvSpPr>
          <p:spPr>
            <a:xfrm rot="1213492">
              <a:off x="1546399"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solidFill>
              <a:srgbClr val="D6EDE4">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34"/>
            <p:cNvSpPr/>
            <p:nvPr/>
          </p:nvSpPr>
          <p:spPr>
            <a:xfrm rot="1213492">
              <a:off x="1384647" y="1692085"/>
              <a:ext cx="2377811" cy="1946361"/>
            </a:xfrm>
            <a:custGeom>
              <a:avLst/>
              <a:gdLst/>
              <a:ahLst/>
              <a:cxnLst/>
              <a:rect l="l" t="t" r="r" b="b"/>
              <a:pathLst>
                <a:path w="25795" h="21114" extrusionOk="0">
                  <a:moveTo>
                    <a:pt x="11355" y="0"/>
                  </a:moveTo>
                  <a:cubicBezTo>
                    <a:pt x="10021" y="0"/>
                    <a:pt x="8644" y="263"/>
                    <a:pt x="7261" y="832"/>
                  </a:cubicBezTo>
                  <a:cubicBezTo>
                    <a:pt x="2263" y="2882"/>
                    <a:pt x="1" y="7431"/>
                    <a:pt x="88" y="12654"/>
                  </a:cubicBezTo>
                  <a:cubicBezTo>
                    <a:pt x="126" y="15004"/>
                    <a:pt x="226" y="17815"/>
                    <a:pt x="2188" y="19415"/>
                  </a:cubicBezTo>
                  <a:cubicBezTo>
                    <a:pt x="3764" y="20716"/>
                    <a:pt x="5986" y="21113"/>
                    <a:pt x="8041" y="21113"/>
                  </a:cubicBezTo>
                  <a:cubicBezTo>
                    <a:pt x="8413" y="21113"/>
                    <a:pt x="8780" y="21100"/>
                    <a:pt x="9136" y="21077"/>
                  </a:cubicBezTo>
                  <a:cubicBezTo>
                    <a:pt x="16009" y="20652"/>
                    <a:pt x="25794" y="16166"/>
                    <a:pt x="22170" y="7806"/>
                  </a:cubicBezTo>
                  <a:cubicBezTo>
                    <a:pt x="20204" y="3251"/>
                    <a:pt x="16048" y="0"/>
                    <a:pt x="11355" y="0"/>
                  </a:cubicBezTo>
                  <a:close/>
                </a:path>
              </a:pathLst>
            </a:custGeom>
            <a:noFill/>
            <a:ln w="19050" cap="flat" cmpd="sng">
              <a:solidFill>
                <a:srgbClr val="D6ED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35" name="Google Shape;7935;p34"/>
          <p:cNvSpPr txBox="1">
            <a:spLocks noGrp="1"/>
          </p:cNvSpPr>
          <p:nvPr>
            <p:ph type="title" idx="3"/>
          </p:nvPr>
        </p:nvSpPr>
        <p:spPr>
          <a:xfrm>
            <a:off x="838418" y="1420674"/>
            <a:ext cx="7224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943" name="Google Shape;7943;p34"/>
          <p:cNvSpPr txBox="1">
            <a:spLocks noGrp="1"/>
          </p:cNvSpPr>
          <p:nvPr>
            <p:ph type="title" idx="14"/>
          </p:nvPr>
        </p:nvSpPr>
        <p:spPr>
          <a:xfrm>
            <a:off x="902371" y="2692137"/>
            <a:ext cx="722400" cy="38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a:t>02</a:t>
            </a:r>
            <a:endParaRPr dirty="0"/>
          </a:p>
        </p:txBody>
      </p:sp>
      <p:sp>
        <p:nvSpPr>
          <p:cNvPr id="7950" name="Google Shape;7950;p34"/>
          <p:cNvSpPr txBox="1">
            <a:spLocks noGrp="1"/>
          </p:cNvSpPr>
          <p:nvPr>
            <p:ph type="title" idx="21"/>
          </p:nvPr>
        </p:nvSpPr>
        <p:spPr>
          <a:xfrm>
            <a:off x="3336080" y="350122"/>
            <a:ext cx="2471840" cy="56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600" b="1" dirty="0">
                <a:latin typeface="Cambria" panose="02040503050406030204" pitchFamily="18" charset="0"/>
                <a:ea typeface="Cambria" panose="02040503050406030204" pitchFamily="18" charset="0"/>
              </a:rPr>
              <a:t>MỤC TIÊU</a:t>
            </a:r>
            <a:endParaRPr sz="3600" b="1" dirty="0">
              <a:latin typeface="Cambria" panose="02040503050406030204" pitchFamily="18" charset="0"/>
              <a:ea typeface="Cambria" panose="02040503050406030204" pitchFamily="18" charset="0"/>
            </a:endParaRPr>
          </a:p>
        </p:txBody>
      </p:sp>
      <p:sp>
        <p:nvSpPr>
          <p:cNvPr id="18" name="Rectangle 17"/>
          <p:cNvSpPr/>
          <p:nvPr/>
        </p:nvSpPr>
        <p:spPr>
          <a:xfrm>
            <a:off x="1608198" y="1326048"/>
            <a:ext cx="6909264" cy="507831"/>
          </a:xfrm>
          <a:prstGeom prst="rect">
            <a:avLst/>
          </a:prstGeom>
        </p:spPr>
        <p:txBody>
          <a:bodyPr wrap="none">
            <a:spAutoFit/>
          </a:bodyPr>
          <a:lstStyle/>
          <a:p>
            <a:r>
              <a:rPr lang="vi-VN" sz="2700" dirty="0">
                <a:latin typeface="Cambria" panose="02040503050406030204" pitchFamily="18" charset="0"/>
                <a:ea typeface="Cambria" panose="02040503050406030204" pitchFamily="18" charset="0"/>
              </a:rPr>
              <a:t>Trình bày được tác dụng, dấu hiệu của câu kể </a:t>
            </a:r>
            <a:endParaRPr lang="en-US" sz="2700" dirty="0">
              <a:latin typeface="Cambria" panose="02040503050406030204" pitchFamily="18" charset="0"/>
              <a:ea typeface="Cambria" panose="02040503050406030204" pitchFamily="18" charset="0"/>
            </a:endParaRPr>
          </a:p>
        </p:txBody>
      </p:sp>
      <p:sp>
        <p:nvSpPr>
          <p:cNvPr id="19" name="Rectangle 18"/>
          <p:cNvSpPr/>
          <p:nvPr/>
        </p:nvSpPr>
        <p:spPr>
          <a:xfrm>
            <a:off x="1681468" y="2651032"/>
            <a:ext cx="3416320" cy="507831"/>
          </a:xfrm>
          <a:prstGeom prst="rect">
            <a:avLst/>
          </a:prstGeom>
        </p:spPr>
        <p:txBody>
          <a:bodyPr wrap="none">
            <a:spAutoFit/>
          </a:bodyPr>
          <a:lstStyle/>
          <a:p>
            <a:r>
              <a:rPr lang="vi-VN" sz="2700" dirty="0">
                <a:latin typeface="Cambria" panose="02040503050406030204" pitchFamily="18" charset="0"/>
                <a:ea typeface="Cambria" panose="02040503050406030204" pitchFamily="18" charset="0"/>
                <a:cs typeface="Times New Roman" panose="02020603050405020304" pitchFamily="18" charset="0"/>
              </a:rPr>
              <a:t>Thực hành đặt câu kể </a:t>
            </a:r>
            <a:endParaRPr lang="en-US" sz="2700" dirty="0">
              <a:latin typeface="Cambria" panose="02040503050406030204" pitchFamily="18" charset="0"/>
              <a:ea typeface="Cambria" panose="02040503050406030204" pitchFamily="18" charset="0"/>
            </a:endParaRPr>
          </a:p>
        </p:txBody>
      </p:sp>
      <p:pic>
        <p:nvPicPr>
          <p:cNvPr id="2050" name="Picture 2" descr="Aim &amp;amp; Objectives | Hal-ehwal Siswa dan Alumni">
            <a:extLst>
              <a:ext uri="{FF2B5EF4-FFF2-40B4-BE49-F238E27FC236}">
                <a16:creationId xmlns:a16="http://schemas.microsoft.com/office/drawing/2014/main" id="{55B56BA8-7A0F-4FF1-94CD-6777D0A7B061}"/>
              </a:ext>
            </a:extLst>
          </p:cNvPr>
          <p:cNvPicPr>
            <a:picLocks noChangeAspect="1" noChangeArrowheads="1"/>
          </p:cNvPicPr>
          <p:nvPr/>
        </p:nvPicPr>
        <p:blipFill rotWithShape="1">
          <a:blip r:embed="rId3">
            <a:clrChange>
              <a:clrFrom>
                <a:srgbClr val="FBFBFD"/>
              </a:clrFrom>
              <a:clrTo>
                <a:srgbClr val="FBFBFD">
                  <a:alpha val="0"/>
                </a:srgbClr>
              </a:clrTo>
            </a:clrChange>
            <a:extLst>
              <a:ext uri="{BEBA8EAE-BF5A-486C-A8C5-ECC9F3942E4B}">
                <a14:imgProps xmlns:a14="http://schemas.microsoft.com/office/drawing/2010/main">
                  <a14:imgLayer r:embed="rId4">
                    <a14:imgEffect>
                      <a14:backgroundRemoval t="8000" b="92500" l="63286" r="99286">
                        <a14:foregroundMark x1="86429" y1="63000" x2="85286" y2="66000"/>
                        <a14:foregroundMark x1="86857" y1="51000" x2="89571" y2="83500"/>
                        <a14:foregroundMark x1="89571" y1="83500" x2="84714" y2="83000"/>
                        <a14:foregroundMark x1="91000" y1="42000" x2="93571" y2="79500"/>
                        <a14:foregroundMark x1="93571" y1="79500" x2="88429" y2="88500"/>
                        <a14:foregroundMark x1="87000" y1="38500" x2="91429" y2="37500"/>
                        <a14:foregroundMark x1="94143" y1="43000" x2="98035" y2="57000"/>
                        <a14:foregroundMark x1="89571" y1="92500" x2="82429" y2="80000"/>
                        <a14:foregroundMark x1="82429" y1="80000" x2="82429" y2="79000"/>
                        <a14:foregroundMark x1="90429" y1="38000" x2="92571" y2="44000"/>
                        <a14:foregroundMark x1="83571" y1="67000" x2="86000" y2="69000"/>
                        <a14:foregroundMark x1="70429" y1="15000" x2="73571" y2="28500"/>
                        <a14:foregroundMark x1="67143" y1="23000" x2="68143" y2="25000"/>
                        <a14:foregroundMark x1="66857" y1="22000" x2="68857" y2="28000"/>
                        <a14:foregroundMark x1="69286" y1="11000" x2="71571" y2="10500"/>
                        <a14:foregroundMark x1="71429" y1="8000" x2="72571" y2="11000"/>
                        <a14:foregroundMark x1="63429" y1="47000" x2="64714" y2="47000"/>
                        <a14:foregroundMark x1="63286" y1="45500" x2="63286" y2="45500"/>
                        <a14:foregroundMark x1="65429" y1="46500" x2="65429" y2="46500"/>
                        <a14:foregroundMark x1="63286" y1="47000" x2="63286" y2="47000"/>
                        <a14:backgroundMark x1="66714" y1="22000" x2="66807" y2="22150"/>
                        <a14:backgroundMark x1="69571" y1="9000" x2="69571" y2="9000"/>
                        <a14:backgroundMark x1="62857" y1="46000" x2="63571" y2="46000"/>
                        <a14:backgroundMark x1="94105" y1="81569" x2="94143" y2="81000"/>
                        <a14:backgroundMark x1="99286" y1="57000" x2="99286" y2="68000"/>
                      </a14:backgroundRemoval>
                    </a14:imgEffect>
                  </a14:imgLayer>
                </a14:imgProps>
              </a:ext>
              <a:ext uri="{28A0092B-C50C-407E-A947-70E740481C1C}">
                <a14:useLocalDpi xmlns:a14="http://schemas.microsoft.com/office/drawing/2010/main" val="0"/>
              </a:ext>
            </a:extLst>
          </a:blip>
          <a:srcRect l="60631"/>
          <a:stretch/>
        </p:blipFill>
        <p:spPr bwMode="auto">
          <a:xfrm>
            <a:off x="5382186" y="2411800"/>
            <a:ext cx="2624913"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54"/>
        <p:cNvGrpSpPr/>
        <p:nvPr/>
      </p:nvGrpSpPr>
      <p:grpSpPr>
        <a:xfrm>
          <a:off x="0" y="0"/>
          <a:ext cx="0" cy="0"/>
          <a:chOff x="0" y="0"/>
          <a:chExt cx="0" cy="0"/>
        </a:xfrm>
      </p:grpSpPr>
      <p:grpSp>
        <p:nvGrpSpPr>
          <p:cNvPr id="7958" name="Google Shape;7958;p35"/>
          <p:cNvGrpSpPr/>
          <p:nvPr/>
        </p:nvGrpSpPr>
        <p:grpSpPr>
          <a:xfrm>
            <a:off x="0" y="3866419"/>
            <a:ext cx="1383632" cy="1277081"/>
            <a:chOff x="-808211" y="-207656"/>
            <a:chExt cx="5398814" cy="5411253"/>
          </a:xfrm>
        </p:grpSpPr>
        <p:sp>
          <p:nvSpPr>
            <p:cNvPr id="7959" name="Google Shape;7959;p35"/>
            <p:cNvSpPr/>
            <p:nvPr/>
          </p:nvSpPr>
          <p:spPr>
            <a:xfrm>
              <a:off x="2854476" y="319381"/>
              <a:ext cx="1488116" cy="636064"/>
            </a:xfrm>
            <a:custGeom>
              <a:avLst/>
              <a:gdLst/>
              <a:ahLst/>
              <a:cxnLst/>
              <a:rect l="l" t="t" r="r" b="b"/>
              <a:pathLst>
                <a:path w="33535" h="14677" extrusionOk="0">
                  <a:moveTo>
                    <a:pt x="22878" y="1"/>
                  </a:moveTo>
                  <a:cubicBezTo>
                    <a:pt x="19339" y="1"/>
                    <a:pt x="17365" y="4637"/>
                    <a:pt x="17146" y="7605"/>
                  </a:cubicBezTo>
                  <a:cubicBezTo>
                    <a:pt x="16282" y="5220"/>
                    <a:pt x="15710" y="172"/>
                    <a:pt x="12623" y="172"/>
                  </a:cubicBezTo>
                  <a:cubicBezTo>
                    <a:pt x="12256" y="172"/>
                    <a:pt x="11852" y="244"/>
                    <a:pt x="11409" y="400"/>
                  </a:cubicBezTo>
                  <a:cubicBezTo>
                    <a:pt x="7706" y="1601"/>
                    <a:pt x="8006" y="5537"/>
                    <a:pt x="8240" y="8606"/>
                  </a:cubicBezTo>
                  <a:cubicBezTo>
                    <a:pt x="7040" y="7338"/>
                    <a:pt x="5363" y="5362"/>
                    <a:pt x="3783" y="5362"/>
                  </a:cubicBezTo>
                  <a:cubicBezTo>
                    <a:pt x="3036" y="5362"/>
                    <a:pt x="2311" y="5804"/>
                    <a:pt x="1668" y="6971"/>
                  </a:cubicBezTo>
                  <a:cubicBezTo>
                    <a:pt x="1" y="10074"/>
                    <a:pt x="3336" y="12475"/>
                    <a:pt x="5905" y="13209"/>
                  </a:cubicBezTo>
                  <a:cubicBezTo>
                    <a:pt x="10441" y="14677"/>
                    <a:pt x="14111" y="14210"/>
                    <a:pt x="21049" y="14377"/>
                  </a:cubicBezTo>
                  <a:cubicBezTo>
                    <a:pt x="21262" y="14371"/>
                    <a:pt x="21480" y="14368"/>
                    <a:pt x="21703" y="14368"/>
                  </a:cubicBezTo>
                  <a:cubicBezTo>
                    <a:pt x="23211" y="14368"/>
                    <a:pt x="24937" y="14486"/>
                    <a:pt x="26595" y="14486"/>
                  </a:cubicBezTo>
                  <a:cubicBezTo>
                    <a:pt x="30230" y="14486"/>
                    <a:pt x="33535" y="13920"/>
                    <a:pt x="33491" y="10307"/>
                  </a:cubicBezTo>
                  <a:cubicBezTo>
                    <a:pt x="33456" y="7424"/>
                    <a:pt x="31812" y="6286"/>
                    <a:pt x="29891" y="6286"/>
                  </a:cubicBezTo>
                  <a:cubicBezTo>
                    <a:pt x="28122" y="6286"/>
                    <a:pt x="26118" y="7251"/>
                    <a:pt x="24918" y="8706"/>
                  </a:cubicBezTo>
                  <a:cubicBezTo>
                    <a:pt x="25819" y="6137"/>
                    <a:pt x="28054" y="934"/>
                    <a:pt x="23618" y="66"/>
                  </a:cubicBezTo>
                  <a:cubicBezTo>
                    <a:pt x="23364" y="22"/>
                    <a:pt x="23117" y="1"/>
                    <a:pt x="228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5"/>
            <p:cNvSpPr/>
            <p:nvPr/>
          </p:nvSpPr>
          <p:spPr>
            <a:xfrm>
              <a:off x="361496" y="2438741"/>
              <a:ext cx="1164991" cy="498756"/>
            </a:xfrm>
            <a:custGeom>
              <a:avLst/>
              <a:gdLst/>
              <a:ahLst/>
              <a:cxnLst/>
              <a:rect l="l" t="t" r="r" b="b"/>
              <a:pathLst>
                <a:path w="24229" h="10622" extrusionOk="0">
                  <a:moveTo>
                    <a:pt x="16516" y="1"/>
                  </a:moveTo>
                  <a:cubicBezTo>
                    <a:pt x="13949" y="1"/>
                    <a:pt x="12532" y="3360"/>
                    <a:pt x="12376" y="5518"/>
                  </a:cubicBezTo>
                  <a:cubicBezTo>
                    <a:pt x="11750" y="3790"/>
                    <a:pt x="11338" y="147"/>
                    <a:pt x="9119" y="147"/>
                  </a:cubicBezTo>
                  <a:cubicBezTo>
                    <a:pt x="8853" y="147"/>
                    <a:pt x="8561" y="200"/>
                    <a:pt x="8240" y="314"/>
                  </a:cubicBezTo>
                  <a:cubicBezTo>
                    <a:pt x="5571" y="1181"/>
                    <a:pt x="5771" y="4017"/>
                    <a:pt x="5938" y="6218"/>
                  </a:cubicBezTo>
                  <a:cubicBezTo>
                    <a:pt x="5077" y="5312"/>
                    <a:pt x="3863" y="3899"/>
                    <a:pt x="2723" y="3899"/>
                  </a:cubicBezTo>
                  <a:cubicBezTo>
                    <a:pt x="2184" y="3899"/>
                    <a:pt x="1662" y="4215"/>
                    <a:pt x="1201" y="5051"/>
                  </a:cubicBezTo>
                  <a:cubicBezTo>
                    <a:pt x="0" y="7286"/>
                    <a:pt x="2402" y="9020"/>
                    <a:pt x="4270" y="9554"/>
                  </a:cubicBezTo>
                  <a:cubicBezTo>
                    <a:pt x="7539" y="10621"/>
                    <a:pt x="10174" y="10255"/>
                    <a:pt x="15211" y="10388"/>
                  </a:cubicBezTo>
                  <a:cubicBezTo>
                    <a:pt x="15319" y="10386"/>
                    <a:pt x="15430" y="10385"/>
                    <a:pt x="15542" y="10385"/>
                  </a:cubicBezTo>
                  <a:cubicBezTo>
                    <a:pt x="16662" y="10385"/>
                    <a:pt x="17964" y="10480"/>
                    <a:pt x="19212" y="10480"/>
                  </a:cubicBezTo>
                  <a:cubicBezTo>
                    <a:pt x="21840" y="10480"/>
                    <a:pt x="24228" y="10060"/>
                    <a:pt x="24184" y="7453"/>
                  </a:cubicBezTo>
                  <a:cubicBezTo>
                    <a:pt x="24167" y="5386"/>
                    <a:pt x="22984" y="4567"/>
                    <a:pt x="21595" y="4567"/>
                  </a:cubicBezTo>
                  <a:cubicBezTo>
                    <a:pt x="20315" y="4567"/>
                    <a:pt x="18860" y="5263"/>
                    <a:pt x="17980" y="6318"/>
                  </a:cubicBezTo>
                  <a:cubicBezTo>
                    <a:pt x="18647" y="4450"/>
                    <a:pt x="20248" y="681"/>
                    <a:pt x="17046" y="47"/>
                  </a:cubicBezTo>
                  <a:cubicBezTo>
                    <a:pt x="16864" y="16"/>
                    <a:pt x="16688" y="1"/>
                    <a:pt x="16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5"/>
            <p:cNvSpPr/>
            <p:nvPr/>
          </p:nvSpPr>
          <p:spPr>
            <a:xfrm>
              <a:off x="3673648" y="3658100"/>
              <a:ext cx="916954" cy="392236"/>
            </a:xfrm>
            <a:custGeom>
              <a:avLst/>
              <a:gdLst/>
              <a:ahLst/>
              <a:cxnLst/>
              <a:rect l="l" t="t" r="r" b="b"/>
              <a:pathLst>
                <a:path w="27464" h="12029" extrusionOk="0">
                  <a:moveTo>
                    <a:pt x="18714" y="1"/>
                  </a:moveTo>
                  <a:cubicBezTo>
                    <a:pt x="15821" y="1"/>
                    <a:pt x="14200" y="3786"/>
                    <a:pt x="14044" y="6225"/>
                  </a:cubicBezTo>
                  <a:cubicBezTo>
                    <a:pt x="13329" y="4258"/>
                    <a:pt x="12853" y="134"/>
                    <a:pt x="10309" y="134"/>
                  </a:cubicBezTo>
                  <a:cubicBezTo>
                    <a:pt x="10006" y="134"/>
                    <a:pt x="9673" y="192"/>
                    <a:pt x="9307" y="320"/>
                  </a:cubicBezTo>
                  <a:cubicBezTo>
                    <a:pt x="6272" y="1321"/>
                    <a:pt x="6538" y="4523"/>
                    <a:pt x="6739" y="7025"/>
                  </a:cubicBezTo>
                  <a:cubicBezTo>
                    <a:pt x="5743" y="6008"/>
                    <a:pt x="4365" y="4407"/>
                    <a:pt x="3071" y="4407"/>
                  </a:cubicBezTo>
                  <a:cubicBezTo>
                    <a:pt x="2457" y="4407"/>
                    <a:pt x="1861" y="4768"/>
                    <a:pt x="1335" y="5724"/>
                  </a:cubicBezTo>
                  <a:cubicBezTo>
                    <a:pt x="0" y="8259"/>
                    <a:pt x="2702" y="10228"/>
                    <a:pt x="4804" y="10828"/>
                  </a:cubicBezTo>
                  <a:cubicBezTo>
                    <a:pt x="8540" y="12029"/>
                    <a:pt x="11542" y="11629"/>
                    <a:pt x="17213" y="11795"/>
                  </a:cubicBezTo>
                  <a:cubicBezTo>
                    <a:pt x="17425" y="11788"/>
                    <a:pt x="17644" y="11785"/>
                    <a:pt x="17868" y="11785"/>
                  </a:cubicBezTo>
                  <a:cubicBezTo>
                    <a:pt x="19064" y="11785"/>
                    <a:pt x="20418" y="11871"/>
                    <a:pt x="21723" y="11871"/>
                  </a:cubicBezTo>
                  <a:cubicBezTo>
                    <a:pt x="24723" y="11871"/>
                    <a:pt x="27464" y="11418"/>
                    <a:pt x="27420" y="8426"/>
                  </a:cubicBezTo>
                  <a:cubicBezTo>
                    <a:pt x="27385" y="6082"/>
                    <a:pt x="26040" y="5157"/>
                    <a:pt x="24466" y="5157"/>
                  </a:cubicBezTo>
                  <a:cubicBezTo>
                    <a:pt x="23017" y="5157"/>
                    <a:pt x="21373" y="5942"/>
                    <a:pt x="20382" y="7125"/>
                  </a:cubicBezTo>
                  <a:cubicBezTo>
                    <a:pt x="21116" y="5057"/>
                    <a:pt x="22950" y="787"/>
                    <a:pt x="19314" y="54"/>
                  </a:cubicBezTo>
                  <a:cubicBezTo>
                    <a:pt x="19109" y="18"/>
                    <a:pt x="18909" y="1"/>
                    <a:pt x="18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2" name="Google Shape;7962;p35"/>
            <p:cNvGrpSpPr/>
            <p:nvPr/>
          </p:nvGrpSpPr>
          <p:grpSpPr>
            <a:xfrm>
              <a:off x="-808211" y="-207656"/>
              <a:ext cx="2661233" cy="1899261"/>
              <a:chOff x="-1136987" y="-301140"/>
              <a:chExt cx="3524812" cy="2515578"/>
            </a:xfrm>
          </p:grpSpPr>
          <p:sp>
            <p:nvSpPr>
              <p:cNvPr id="7963" name="Google Shape;7963;p35"/>
              <p:cNvSpPr/>
              <p:nvPr/>
            </p:nvSpPr>
            <p:spPr>
              <a:xfrm>
                <a:off x="-1136987" y="-301140"/>
                <a:ext cx="3005839" cy="2515578"/>
              </a:xfrm>
              <a:custGeom>
                <a:avLst/>
                <a:gdLst/>
                <a:ahLst/>
                <a:cxnLst/>
                <a:rect l="l" t="t" r="r" b="b"/>
                <a:pathLst>
                  <a:path w="95636" h="81954" extrusionOk="0">
                    <a:moveTo>
                      <a:pt x="24425" y="4156"/>
                    </a:moveTo>
                    <a:cubicBezTo>
                      <a:pt x="25120" y="4156"/>
                      <a:pt x="25801" y="4253"/>
                      <a:pt x="26453" y="4465"/>
                    </a:cubicBezTo>
                    <a:cubicBezTo>
                      <a:pt x="29589" y="5433"/>
                      <a:pt x="31723" y="10002"/>
                      <a:pt x="32324" y="13005"/>
                    </a:cubicBezTo>
                    <a:cubicBezTo>
                      <a:pt x="32391" y="13572"/>
                      <a:pt x="32424" y="14105"/>
                      <a:pt x="32457" y="14639"/>
                    </a:cubicBezTo>
                    <a:cubicBezTo>
                      <a:pt x="28688" y="17775"/>
                      <a:pt x="24418" y="21277"/>
                      <a:pt x="20182" y="24680"/>
                    </a:cubicBezTo>
                    <a:cubicBezTo>
                      <a:pt x="12310" y="24346"/>
                      <a:pt x="9074" y="16507"/>
                      <a:pt x="13911" y="10169"/>
                    </a:cubicBezTo>
                    <a:cubicBezTo>
                      <a:pt x="15985" y="7356"/>
                      <a:pt x="20431" y="4156"/>
                      <a:pt x="24425" y="4156"/>
                    </a:cubicBezTo>
                    <a:close/>
                    <a:moveTo>
                      <a:pt x="25419" y="0"/>
                    </a:moveTo>
                    <a:cubicBezTo>
                      <a:pt x="19794" y="0"/>
                      <a:pt x="13544" y="4509"/>
                      <a:pt x="10642" y="8435"/>
                    </a:cubicBezTo>
                    <a:cubicBezTo>
                      <a:pt x="4637" y="16307"/>
                      <a:pt x="7439" y="25780"/>
                      <a:pt x="15745" y="28249"/>
                    </a:cubicBezTo>
                    <a:cubicBezTo>
                      <a:pt x="8507" y="33986"/>
                      <a:pt x="2136" y="38790"/>
                      <a:pt x="1" y="39857"/>
                    </a:cubicBezTo>
                    <a:cubicBezTo>
                      <a:pt x="1202" y="51332"/>
                      <a:pt x="17180" y="76317"/>
                      <a:pt x="30990" y="81954"/>
                    </a:cubicBezTo>
                    <a:cubicBezTo>
                      <a:pt x="36727" y="76850"/>
                      <a:pt x="56541" y="51332"/>
                      <a:pt x="63446" y="48930"/>
                    </a:cubicBezTo>
                    <a:cubicBezTo>
                      <a:pt x="64513" y="48463"/>
                      <a:pt x="65818" y="48250"/>
                      <a:pt x="67237" y="48250"/>
                    </a:cubicBezTo>
                    <a:cubicBezTo>
                      <a:pt x="72207" y="48250"/>
                      <a:pt x="78590" y="50865"/>
                      <a:pt x="81159" y="54368"/>
                    </a:cubicBezTo>
                    <a:cubicBezTo>
                      <a:pt x="81159" y="56469"/>
                      <a:pt x="81059" y="59538"/>
                      <a:pt x="82426" y="63207"/>
                    </a:cubicBezTo>
                    <a:cubicBezTo>
                      <a:pt x="85128" y="60205"/>
                      <a:pt x="88230" y="57637"/>
                      <a:pt x="95636" y="51632"/>
                    </a:cubicBezTo>
                    <a:cubicBezTo>
                      <a:pt x="93799" y="50472"/>
                      <a:pt x="92138" y="49645"/>
                      <a:pt x="89598" y="49645"/>
                    </a:cubicBezTo>
                    <a:cubicBezTo>
                      <a:pt x="88633" y="49645"/>
                      <a:pt x="87540" y="49765"/>
                      <a:pt x="86262" y="50031"/>
                    </a:cubicBezTo>
                    <a:cubicBezTo>
                      <a:pt x="85426" y="46770"/>
                      <a:pt x="81868" y="37668"/>
                      <a:pt x="68981" y="37668"/>
                    </a:cubicBezTo>
                    <a:cubicBezTo>
                      <a:pt x="66971" y="37668"/>
                      <a:pt x="64734" y="37890"/>
                      <a:pt x="62245" y="38389"/>
                    </a:cubicBezTo>
                    <a:cubicBezTo>
                      <a:pt x="64047" y="35721"/>
                      <a:pt x="66748" y="33586"/>
                      <a:pt x="68550" y="30884"/>
                    </a:cubicBezTo>
                    <a:cubicBezTo>
                      <a:pt x="61645" y="24580"/>
                      <a:pt x="50637" y="14205"/>
                      <a:pt x="43265" y="5332"/>
                    </a:cubicBezTo>
                    <a:cubicBezTo>
                      <a:pt x="42064" y="6467"/>
                      <a:pt x="39529" y="8668"/>
                      <a:pt x="36260" y="11437"/>
                    </a:cubicBezTo>
                    <a:cubicBezTo>
                      <a:pt x="35193" y="7267"/>
                      <a:pt x="32324" y="1697"/>
                      <a:pt x="28254" y="429"/>
                    </a:cubicBezTo>
                    <a:cubicBezTo>
                      <a:pt x="27341" y="134"/>
                      <a:pt x="26390" y="0"/>
                      <a:pt x="25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5"/>
              <p:cNvSpPr/>
              <p:nvPr/>
            </p:nvSpPr>
            <p:spPr>
              <a:xfrm>
                <a:off x="-230106" y="1084586"/>
                <a:ext cx="1746691" cy="1129852"/>
              </a:xfrm>
              <a:custGeom>
                <a:avLst/>
                <a:gdLst/>
                <a:ahLst/>
                <a:cxnLst/>
                <a:rect l="l" t="t" r="r" b="b"/>
                <a:pathLst>
                  <a:path w="55574" h="36809" extrusionOk="0">
                    <a:moveTo>
                      <a:pt x="38486" y="1"/>
                    </a:moveTo>
                    <a:cubicBezTo>
                      <a:pt x="36173" y="1"/>
                      <a:pt x="33820" y="610"/>
                      <a:pt x="31623" y="2218"/>
                    </a:cubicBezTo>
                    <a:cubicBezTo>
                      <a:pt x="25853" y="6454"/>
                      <a:pt x="19782" y="12859"/>
                      <a:pt x="15045" y="18129"/>
                    </a:cubicBezTo>
                    <a:cubicBezTo>
                      <a:pt x="9874" y="23866"/>
                      <a:pt x="4871" y="29804"/>
                      <a:pt x="1" y="35808"/>
                    </a:cubicBezTo>
                    <a:cubicBezTo>
                      <a:pt x="735" y="36209"/>
                      <a:pt x="1435" y="36542"/>
                      <a:pt x="2136" y="36809"/>
                    </a:cubicBezTo>
                    <a:cubicBezTo>
                      <a:pt x="7840" y="31705"/>
                      <a:pt x="27687" y="6187"/>
                      <a:pt x="34592" y="3785"/>
                    </a:cubicBezTo>
                    <a:cubicBezTo>
                      <a:pt x="35659" y="3318"/>
                      <a:pt x="36964" y="3105"/>
                      <a:pt x="38383" y="3105"/>
                    </a:cubicBezTo>
                    <a:cubicBezTo>
                      <a:pt x="43353" y="3105"/>
                      <a:pt x="49736" y="5720"/>
                      <a:pt x="52305" y="9223"/>
                    </a:cubicBezTo>
                    <a:cubicBezTo>
                      <a:pt x="52305" y="11324"/>
                      <a:pt x="52205" y="14393"/>
                      <a:pt x="53572" y="18062"/>
                    </a:cubicBezTo>
                    <a:cubicBezTo>
                      <a:pt x="54206" y="17362"/>
                      <a:pt x="54840" y="16695"/>
                      <a:pt x="55574" y="15994"/>
                    </a:cubicBezTo>
                    <a:cubicBezTo>
                      <a:pt x="55340" y="15727"/>
                      <a:pt x="55140" y="15427"/>
                      <a:pt x="54973" y="15093"/>
                    </a:cubicBezTo>
                    <a:cubicBezTo>
                      <a:pt x="54173" y="13359"/>
                      <a:pt x="54239" y="11758"/>
                      <a:pt x="54506" y="9956"/>
                    </a:cubicBezTo>
                    <a:cubicBezTo>
                      <a:pt x="54807" y="8055"/>
                      <a:pt x="54440" y="6988"/>
                      <a:pt x="52805" y="5954"/>
                    </a:cubicBezTo>
                    <a:cubicBezTo>
                      <a:pt x="51832" y="5355"/>
                      <a:pt x="45339" y="1"/>
                      <a:pt x="384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5"/>
              <p:cNvSpPr/>
              <p:nvPr/>
            </p:nvSpPr>
            <p:spPr>
              <a:xfrm>
                <a:off x="1575862" y="1559131"/>
                <a:ext cx="188171" cy="207928"/>
              </a:xfrm>
              <a:custGeom>
                <a:avLst/>
                <a:gdLst/>
                <a:ahLst/>
                <a:cxnLst/>
                <a:rect l="l" t="t" r="r" b="b"/>
                <a:pathLst>
                  <a:path w="5987" h="6774" extrusionOk="0">
                    <a:moveTo>
                      <a:pt x="1049" y="0"/>
                    </a:moveTo>
                    <a:cubicBezTo>
                      <a:pt x="554" y="1332"/>
                      <a:pt x="1" y="6774"/>
                      <a:pt x="2272" y="6774"/>
                    </a:cubicBezTo>
                    <a:cubicBezTo>
                      <a:pt x="2448" y="6774"/>
                      <a:pt x="2640" y="6741"/>
                      <a:pt x="2850" y="6672"/>
                    </a:cubicBezTo>
                    <a:cubicBezTo>
                      <a:pt x="5986" y="5638"/>
                      <a:pt x="1950" y="1201"/>
                      <a:pt x="1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35"/>
              <p:cNvSpPr/>
              <p:nvPr/>
            </p:nvSpPr>
            <p:spPr>
              <a:xfrm>
                <a:off x="1755610" y="1490527"/>
                <a:ext cx="148884" cy="136255"/>
              </a:xfrm>
              <a:custGeom>
                <a:avLst/>
                <a:gdLst/>
                <a:ahLst/>
                <a:cxnLst/>
                <a:rect l="l" t="t" r="r" b="b"/>
                <a:pathLst>
                  <a:path w="4737" h="4439" extrusionOk="0">
                    <a:moveTo>
                      <a:pt x="0" y="0"/>
                    </a:moveTo>
                    <a:cubicBezTo>
                      <a:pt x="0" y="1005"/>
                      <a:pt x="1121" y="4439"/>
                      <a:pt x="2543" y="4439"/>
                    </a:cubicBezTo>
                    <a:cubicBezTo>
                      <a:pt x="2820" y="4439"/>
                      <a:pt x="3109" y="4308"/>
                      <a:pt x="3403" y="4003"/>
                    </a:cubicBezTo>
                    <a:cubicBezTo>
                      <a:pt x="4737" y="2569"/>
                      <a:pt x="1001" y="401"/>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35"/>
              <p:cNvSpPr/>
              <p:nvPr/>
            </p:nvSpPr>
            <p:spPr>
              <a:xfrm>
                <a:off x="1867784" y="1388129"/>
                <a:ext cx="176479" cy="138158"/>
              </a:xfrm>
              <a:custGeom>
                <a:avLst/>
                <a:gdLst/>
                <a:ahLst/>
                <a:cxnLst/>
                <a:rect l="l" t="t" r="r" b="b"/>
                <a:pathLst>
                  <a:path w="5615" h="4501" extrusionOk="0">
                    <a:moveTo>
                      <a:pt x="0" y="1"/>
                    </a:moveTo>
                    <a:lnTo>
                      <a:pt x="0" y="168"/>
                    </a:lnTo>
                    <a:cubicBezTo>
                      <a:pt x="234" y="1268"/>
                      <a:pt x="1368" y="3170"/>
                      <a:pt x="2335" y="3904"/>
                    </a:cubicBezTo>
                    <a:cubicBezTo>
                      <a:pt x="2742" y="4250"/>
                      <a:pt x="3467" y="4501"/>
                      <a:pt x="4122" y="4501"/>
                    </a:cubicBezTo>
                    <a:cubicBezTo>
                      <a:pt x="4920" y="4501"/>
                      <a:pt x="5614" y="4129"/>
                      <a:pt x="5504" y="3103"/>
                    </a:cubicBezTo>
                    <a:cubicBezTo>
                      <a:pt x="5171" y="1135"/>
                      <a:pt x="1501" y="30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5"/>
              <p:cNvSpPr/>
              <p:nvPr/>
            </p:nvSpPr>
            <p:spPr>
              <a:xfrm>
                <a:off x="1795244" y="1680959"/>
                <a:ext cx="162745" cy="157496"/>
              </a:xfrm>
              <a:custGeom>
                <a:avLst/>
                <a:gdLst/>
                <a:ahLst/>
                <a:cxnLst/>
                <a:rect l="l" t="t" r="r" b="b"/>
                <a:pathLst>
                  <a:path w="5178" h="5131" extrusionOk="0">
                    <a:moveTo>
                      <a:pt x="374" y="1"/>
                    </a:moveTo>
                    <a:lnTo>
                      <a:pt x="140" y="168"/>
                    </a:lnTo>
                    <a:cubicBezTo>
                      <a:pt x="0" y="1344"/>
                      <a:pt x="48" y="5130"/>
                      <a:pt x="1745" y="5130"/>
                    </a:cubicBezTo>
                    <a:cubicBezTo>
                      <a:pt x="2070" y="5130"/>
                      <a:pt x="2454" y="4992"/>
                      <a:pt x="2909" y="4671"/>
                    </a:cubicBezTo>
                    <a:cubicBezTo>
                      <a:pt x="5177" y="3003"/>
                      <a:pt x="1875" y="368"/>
                      <a:pt x="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5"/>
              <p:cNvSpPr/>
              <p:nvPr/>
            </p:nvSpPr>
            <p:spPr>
              <a:xfrm>
                <a:off x="1952708" y="1627734"/>
                <a:ext cx="112928" cy="128090"/>
              </a:xfrm>
              <a:custGeom>
                <a:avLst/>
                <a:gdLst/>
                <a:ahLst/>
                <a:cxnLst/>
                <a:rect l="l" t="t" r="r" b="b"/>
                <a:pathLst>
                  <a:path w="3593" h="4173" extrusionOk="0">
                    <a:moveTo>
                      <a:pt x="0" y="0"/>
                    </a:moveTo>
                    <a:lnTo>
                      <a:pt x="67" y="100"/>
                    </a:lnTo>
                    <a:cubicBezTo>
                      <a:pt x="167" y="1134"/>
                      <a:pt x="301" y="2636"/>
                      <a:pt x="901" y="3469"/>
                    </a:cubicBezTo>
                    <a:cubicBezTo>
                      <a:pt x="1268" y="3951"/>
                      <a:pt x="1771" y="4173"/>
                      <a:pt x="2227" y="4173"/>
                    </a:cubicBezTo>
                    <a:cubicBezTo>
                      <a:pt x="2971" y="4173"/>
                      <a:pt x="3592" y="3582"/>
                      <a:pt x="3303" y="2569"/>
                    </a:cubicBezTo>
                    <a:cubicBezTo>
                      <a:pt x="3069" y="1601"/>
                      <a:pt x="834" y="23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5"/>
              <p:cNvSpPr/>
              <p:nvPr/>
            </p:nvSpPr>
            <p:spPr>
              <a:xfrm>
                <a:off x="-15187" y="1443441"/>
                <a:ext cx="60848" cy="46104"/>
              </a:xfrm>
              <a:custGeom>
                <a:avLst/>
                <a:gdLst/>
                <a:ahLst/>
                <a:cxnLst/>
                <a:rect l="l" t="t" r="r" b="b"/>
                <a:pathLst>
                  <a:path w="1936" h="1502" extrusionOk="0">
                    <a:moveTo>
                      <a:pt x="968" y="0"/>
                    </a:moveTo>
                    <a:cubicBezTo>
                      <a:pt x="1" y="0"/>
                      <a:pt x="1" y="1501"/>
                      <a:pt x="968" y="1501"/>
                    </a:cubicBezTo>
                    <a:cubicBezTo>
                      <a:pt x="1936" y="1501"/>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5"/>
              <p:cNvSpPr/>
              <p:nvPr/>
            </p:nvSpPr>
            <p:spPr>
              <a:xfrm>
                <a:off x="116913" y="1461858"/>
                <a:ext cx="60848" cy="46104"/>
              </a:xfrm>
              <a:custGeom>
                <a:avLst/>
                <a:gdLst/>
                <a:ahLst/>
                <a:cxnLst/>
                <a:rect l="l" t="t" r="r" b="b"/>
                <a:pathLst>
                  <a:path w="1936" h="1502" extrusionOk="0">
                    <a:moveTo>
                      <a:pt x="968" y="0"/>
                    </a:moveTo>
                    <a:cubicBezTo>
                      <a:pt x="1" y="0"/>
                      <a:pt x="1" y="1502"/>
                      <a:pt x="968" y="1502"/>
                    </a:cubicBezTo>
                    <a:cubicBezTo>
                      <a:pt x="1936" y="1502"/>
                      <a:pt x="1936"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5"/>
              <p:cNvSpPr/>
              <p:nvPr/>
            </p:nvSpPr>
            <p:spPr>
              <a:xfrm>
                <a:off x="79197" y="1351264"/>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5"/>
              <p:cNvSpPr/>
              <p:nvPr/>
            </p:nvSpPr>
            <p:spPr>
              <a:xfrm>
                <a:off x="513214" y="669344"/>
                <a:ext cx="60848" cy="46135"/>
              </a:xfrm>
              <a:custGeom>
                <a:avLst/>
                <a:gdLst/>
                <a:ahLst/>
                <a:cxnLst/>
                <a:rect l="l" t="t" r="r" b="b"/>
                <a:pathLst>
                  <a:path w="1936" h="1503" extrusionOk="0">
                    <a:moveTo>
                      <a:pt x="968" y="1"/>
                    </a:moveTo>
                    <a:cubicBezTo>
                      <a:pt x="1" y="1"/>
                      <a:pt x="1" y="1502"/>
                      <a:pt x="968" y="1502"/>
                    </a:cubicBezTo>
                    <a:cubicBezTo>
                      <a:pt x="1936" y="1502"/>
                      <a:pt x="1936"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5"/>
              <p:cNvSpPr/>
              <p:nvPr/>
            </p:nvSpPr>
            <p:spPr>
              <a:xfrm>
                <a:off x="626456" y="614062"/>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5"/>
              <p:cNvSpPr/>
              <p:nvPr/>
            </p:nvSpPr>
            <p:spPr>
              <a:xfrm>
                <a:off x="617027" y="715448"/>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5"/>
              <p:cNvSpPr/>
              <p:nvPr/>
            </p:nvSpPr>
            <p:spPr>
              <a:xfrm>
                <a:off x="-260499" y="761521"/>
                <a:ext cx="60848" cy="46104"/>
              </a:xfrm>
              <a:custGeom>
                <a:avLst/>
                <a:gdLst/>
                <a:ahLst/>
                <a:cxnLst/>
                <a:rect l="l" t="t" r="r" b="b"/>
                <a:pathLst>
                  <a:path w="1936" h="1502" extrusionOk="0">
                    <a:moveTo>
                      <a:pt x="968" y="0"/>
                    </a:moveTo>
                    <a:cubicBezTo>
                      <a:pt x="0" y="0"/>
                      <a:pt x="0" y="1501"/>
                      <a:pt x="968" y="1501"/>
                    </a:cubicBezTo>
                    <a:cubicBezTo>
                      <a:pt x="1902"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5"/>
              <p:cNvSpPr/>
              <p:nvPr/>
            </p:nvSpPr>
            <p:spPr>
              <a:xfrm>
                <a:off x="-203893" y="678583"/>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5"/>
              <p:cNvSpPr/>
              <p:nvPr/>
            </p:nvSpPr>
            <p:spPr>
              <a:xfrm>
                <a:off x="-156717" y="779938"/>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5"/>
              <p:cNvSpPr/>
              <p:nvPr/>
            </p:nvSpPr>
            <p:spPr>
              <a:xfrm>
                <a:off x="1316313" y="1010304"/>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5"/>
              <p:cNvSpPr/>
              <p:nvPr/>
            </p:nvSpPr>
            <p:spPr>
              <a:xfrm>
                <a:off x="1401237" y="1065616"/>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5"/>
              <p:cNvSpPr/>
              <p:nvPr/>
            </p:nvSpPr>
            <p:spPr>
              <a:xfrm>
                <a:off x="-827684" y="1240701"/>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5"/>
              <p:cNvSpPr/>
              <p:nvPr/>
            </p:nvSpPr>
            <p:spPr>
              <a:xfrm>
                <a:off x="-874861" y="1148554"/>
                <a:ext cx="60817" cy="46104"/>
              </a:xfrm>
              <a:custGeom>
                <a:avLst/>
                <a:gdLst/>
                <a:ahLst/>
                <a:cxnLst/>
                <a:rect l="l" t="t" r="r" b="b"/>
                <a:pathLst>
                  <a:path w="1935" h="1502" extrusionOk="0">
                    <a:moveTo>
                      <a:pt x="967" y="0"/>
                    </a:moveTo>
                    <a:cubicBezTo>
                      <a:pt x="0" y="0"/>
                      <a:pt x="0" y="1501"/>
                      <a:pt x="967" y="1501"/>
                    </a:cubicBezTo>
                    <a:cubicBezTo>
                      <a:pt x="1935" y="1501"/>
                      <a:pt x="1935" y="0"/>
                      <a:pt x="9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5"/>
              <p:cNvSpPr/>
              <p:nvPr/>
            </p:nvSpPr>
            <p:spPr>
              <a:xfrm>
                <a:off x="277332" y="124631"/>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5"/>
              <p:cNvSpPr/>
              <p:nvPr/>
            </p:nvSpPr>
            <p:spPr>
              <a:xfrm>
                <a:off x="343398" y="207568"/>
                <a:ext cx="60817" cy="46104"/>
              </a:xfrm>
              <a:custGeom>
                <a:avLst/>
                <a:gdLst/>
                <a:ahLst/>
                <a:cxnLst/>
                <a:rect l="l" t="t" r="r" b="b"/>
                <a:pathLst>
                  <a:path w="1935" h="1502" extrusionOk="0">
                    <a:moveTo>
                      <a:pt x="967" y="1"/>
                    </a:moveTo>
                    <a:cubicBezTo>
                      <a:pt x="0" y="1"/>
                      <a:pt x="0" y="1502"/>
                      <a:pt x="967" y="1502"/>
                    </a:cubicBezTo>
                    <a:cubicBezTo>
                      <a:pt x="1935" y="1502"/>
                      <a:pt x="1935" y="1"/>
                      <a:pt x="9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5"/>
              <p:cNvSpPr/>
              <p:nvPr/>
            </p:nvSpPr>
            <p:spPr>
              <a:xfrm>
                <a:off x="-213322" y="1914425"/>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5"/>
              <p:cNvSpPr/>
              <p:nvPr/>
            </p:nvSpPr>
            <p:spPr>
              <a:xfrm>
                <a:off x="456608" y="1130107"/>
                <a:ext cx="60848" cy="46104"/>
              </a:xfrm>
              <a:custGeom>
                <a:avLst/>
                <a:gdLst/>
                <a:ahLst/>
                <a:cxnLst/>
                <a:rect l="l" t="t" r="r" b="b"/>
                <a:pathLst>
                  <a:path w="1936" h="1502" extrusionOk="0">
                    <a:moveTo>
                      <a:pt x="968" y="1"/>
                    </a:moveTo>
                    <a:cubicBezTo>
                      <a:pt x="1" y="1"/>
                      <a:pt x="1"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5"/>
              <p:cNvSpPr/>
              <p:nvPr/>
            </p:nvSpPr>
            <p:spPr>
              <a:xfrm>
                <a:off x="-269928" y="1065616"/>
                <a:ext cx="60817" cy="46104"/>
              </a:xfrm>
              <a:custGeom>
                <a:avLst/>
                <a:gdLst/>
                <a:ahLst/>
                <a:cxnLst/>
                <a:rect l="l" t="t" r="r" b="b"/>
                <a:pathLst>
                  <a:path w="1935"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5"/>
              <p:cNvSpPr/>
              <p:nvPr/>
            </p:nvSpPr>
            <p:spPr>
              <a:xfrm>
                <a:off x="107484" y="632510"/>
                <a:ext cx="60848" cy="46104"/>
              </a:xfrm>
              <a:custGeom>
                <a:avLst/>
                <a:gdLst/>
                <a:ahLst/>
                <a:cxnLst/>
                <a:rect l="l" t="t" r="r" b="b"/>
                <a:pathLst>
                  <a:path w="1936" h="1502" extrusionOk="0">
                    <a:moveTo>
                      <a:pt x="968" y="0"/>
                    </a:moveTo>
                    <a:cubicBezTo>
                      <a:pt x="1" y="0"/>
                      <a:pt x="1"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5"/>
              <p:cNvSpPr/>
              <p:nvPr/>
            </p:nvSpPr>
            <p:spPr>
              <a:xfrm>
                <a:off x="928404" y="945814"/>
                <a:ext cx="60848" cy="46104"/>
              </a:xfrm>
              <a:custGeom>
                <a:avLst/>
                <a:gdLst/>
                <a:ahLst/>
                <a:cxnLst/>
                <a:rect l="l" t="t" r="r" b="b"/>
                <a:pathLst>
                  <a:path w="1936" h="1502" extrusionOk="0">
                    <a:moveTo>
                      <a:pt x="968" y="0"/>
                    </a:moveTo>
                    <a:cubicBezTo>
                      <a:pt x="0" y="0"/>
                      <a:pt x="0" y="1501"/>
                      <a:pt x="968" y="1501"/>
                    </a:cubicBezTo>
                    <a:cubicBezTo>
                      <a:pt x="1935" y="1501"/>
                      <a:pt x="1935" y="0"/>
                      <a:pt x="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5"/>
              <p:cNvSpPr/>
              <p:nvPr/>
            </p:nvSpPr>
            <p:spPr>
              <a:xfrm>
                <a:off x="1571085" y="1342056"/>
                <a:ext cx="60848" cy="46104"/>
              </a:xfrm>
              <a:custGeom>
                <a:avLst/>
                <a:gdLst/>
                <a:ahLst/>
                <a:cxnLst/>
                <a:rect l="l" t="t" r="r" b="b"/>
                <a:pathLst>
                  <a:path w="1936" h="1502" extrusionOk="0">
                    <a:moveTo>
                      <a:pt x="968" y="1"/>
                    </a:moveTo>
                    <a:cubicBezTo>
                      <a:pt x="0" y="1"/>
                      <a:pt x="0" y="1502"/>
                      <a:pt x="968" y="1502"/>
                    </a:cubicBezTo>
                    <a:cubicBezTo>
                      <a:pt x="1935" y="1502"/>
                      <a:pt x="1935" y="1"/>
                      <a:pt x="9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5"/>
              <p:cNvSpPr/>
              <p:nvPr/>
            </p:nvSpPr>
            <p:spPr>
              <a:xfrm>
                <a:off x="1998847" y="782056"/>
                <a:ext cx="388978" cy="256119"/>
              </a:xfrm>
              <a:custGeom>
                <a:avLst/>
                <a:gdLst/>
                <a:ahLst/>
                <a:cxnLst/>
                <a:rect l="l" t="t" r="r" b="b"/>
                <a:pathLst>
                  <a:path w="12376" h="8344" extrusionOk="0">
                    <a:moveTo>
                      <a:pt x="7334" y="0"/>
                    </a:moveTo>
                    <a:cubicBezTo>
                      <a:pt x="5343" y="0"/>
                      <a:pt x="3357" y="1283"/>
                      <a:pt x="3869" y="3601"/>
                    </a:cubicBezTo>
                    <a:cubicBezTo>
                      <a:pt x="4155" y="4871"/>
                      <a:pt x="5165" y="5960"/>
                      <a:pt x="6383" y="5960"/>
                    </a:cubicBezTo>
                    <a:cubicBezTo>
                      <a:pt x="6733" y="5960"/>
                      <a:pt x="7100" y="5870"/>
                      <a:pt x="7472" y="5669"/>
                    </a:cubicBezTo>
                    <a:cubicBezTo>
                      <a:pt x="8006" y="5369"/>
                      <a:pt x="8473" y="4868"/>
                      <a:pt x="8606" y="4235"/>
                    </a:cubicBezTo>
                    <a:cubicBezTo>
                      <a:pt x="8740" y="3467"/>
                      <a:pt x="8273" y="2834"/>
                      <a:pt x="7605" y="2533"/>
                    </a:cubicBezTo>
                    <a:cubicBezTo>
                      <a:pt x="7522" y="2491"/>
                      <a:pt x="7439" y="2473"/>
                      <a:pt x="7361" y="2473"/>
                    </a:cubicBezTo>
                    <a:cubicBezTo>
                      <a:pt x="6878" y="2473"/>
                      <a:pt x="6555" y="3176"/>
                      <a:pt x="7072" y="3434"/>
                    </a:cubicBezTo>
                    <a:cubicBezTo>
                      <a:pt x="7439" y="3601"/>
                      <a:pt x="7672" y="3801"/>
                      <a:pt x="7539" y="4168"/>
                    </a:cubicBezTo>
                    <a:cubicBezTo>
                      <a:pt x="7439" y="4468"/>
                      <a:pt x="7105" y="4735"/>
                      <a:pt x="6772" y="4835"/>
                    </a:cubicBezTo>
                    <a:cubicBezTo>
                      <a:pt x="6617" y="4894"/>
                      <a:pt x="6470" y="4921"/>
                      <a:pt x="6330" y="4921"/>
                    </a:cubicBezTo>
                    <a:cubicBezTo>
                      <a:pt x="5442" y="4921"/>
                      <a:pt x="4866" y="3836"/>
                      <a:pt x="4837" y="3000"/>
                    </a:cubicBezTo>
                    <a:cubicBezTo>
                      <a:pt x="4756" y="1629"/>
                      <a:pt x="5944" y="1050"/>
                      <a:pt x="7176" y="1050"/>
                    </a:cubicBezTo>
                    <a:cubicBezTo>
                      <a:pt x="7981" y="1050"/>
                      <a:pt x="8806" y="1298"/>
                      <a:pt x="9307" y="1733"/>
                    </a:cubicBezTo>
                    <a:cubicBezTo>
                      <a:pt x="10007" y="2333"/>
                      <a:pt x="10508" y="3401"/>
                      <a:pt x="10574" y="4301"/>
                    </a:cubicBezTo>
                    <a:cubicBezTo>
                      <a:pt x="10608" y="5002"/>
                      <a:pt x="10341" y="5636"/>
                      <a:pt x="9840" y="6103"/>
                    </a:cubicBezTo>
                    <a:cubicBezTo>
                      <a:pt x="8902" y="6989"/>
                      <a:pt x="7494" y="7305"/>
                      <a:pt x="6175" y="7305"/>
                    </a:cubicBezTo>
                    <a:cubicBezTo>
                      <a:pt x="5807" y="7305"/>
                      <a:pt x="5446" y="7280"/>
                      <a:pt x="5104" y="7237"/>
                    </a:cubicBezTo>
                    <a:cubicBezTo>
                      <a:pt x="3302" y="7003"/>
                      <a:pt x="1334" y="5936"/>
                      <a:pt x="1101" y="3934"/>
                    </a:cubicBezTo>
                    <a:cubicBezTo>
                      <a:pt x="1050" y="3613"/>
                      <a:pt x="760" y="3446"/>
                      <a:pt x="494" y="3446"/>
                    </a:cubicBezTo>
                    <a:cubicBezTo>
                      <a:pt x="236" y="3446"/>
                      <a:pt x="0" y="3605"/>
                      <a:pt x="33" y="3934"/>
                    </a:cubicBezTo>
                    <a:cubicBezTo>
                      <a:pt x="334" y="6369"/>
                      <a:pt x="2368" y="7837"/>
                      <a:pt x="4670" y="8204"/>
                    </a:cubicBezTo>
                    <a:cubicBezTo>
                      <a:pt x="5169" y="8294"/>
                      <a:pt x="5701" y="8344"/>
                      <a:pt x="6243" y="8344"/>
                    </a:cubicBezTo>
                    <a:cubicBezTo>
                      <a:pt x="7912" y="8344"/>
                      <a:pt x="9666" y="7870"/>
                      <a:pt x="10774" y="6636"/>
                    </a:cubicBezTo>
                    <a:cubicBezTo>
                      <a:pt x="12376" y="4802"/>
                      <a:pt x="11442" y="1699"/>
                      <a:pt x="9407" y="532"/>
                    </a:cubicBezTo>
                    <a:cubicBezTo>
                      <a:pt x="8797" y="174"/>
                      <a:pt x="8065" y="0"/>
                      <a:pt x="7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2" name="Google Shape;7992;p35"/>
            <p:cNvSpPr/>
            <p:nvPr/>
          </p:nvSpPr>
          <p:spPr>
            <a:xfrm>
              <a:off x="797110" y="3367074"/>
              <a:ext cx="389009" cy="256150"/>
            </a:xfrm>
            <a:custGeom>
              <a:avLst/>
              <a:gdLst/>
              <a:ahLst/>
              <a:cxnLst/>
              <a:rect l="l" t="t" r="r" b="b"/>
              <a:pathLst>
                <a:path w="12377" h="8345" extrusionOk="0">
                  <a:moveTo>
                    <a:pt x="7343" y="1"/>
                  </a:moveTo>
                  <a:cubicBezTo>
                    <a:pt x="5349" y="1"/>
                    <a:pt x="3357" y="1266"/>
                    <a:pt x="3870" y="3587"/>
                  </a:cubicBezTo>
                  <a:cubicBezTo>
                    <a:pt x="4155" y="4857"/>
                    <a:pt x="5165" y="5945"/>
                    <a:pt x="6368" y="5945"/>
                  </a:cubicBezTo>
                  <a:cubicBezTo>
                    <a:pt x="6713" y="5945"/>
                    <a:pt x="7075" y="5856"/>
                    <a:pt x="7439" y="5655"/>
                  </a:cubicBezTo>
                  <a:cubicBezTo>
                    <a:pt x="8006" y="5388"/>
                    <a:pt x="8473" y="4854"/>
                    <a:pt x="8573" y="4220"/>
                  </a:cubicBezTo>
                  <a:cubicBezTo>
                    <a:pt x="8740" y="3487"/>
                    <a:pt x="8273" y="2853"/>
                    <a:pt x="7606" y="2519"/>
                  </a:cubicBezTo>
                  <a:cubicBezTo>
                    <a:pt x="7522" y="2477"/>
                    <a:pt x="7440" y="2459"/>
                    <a:pt x="7361" y="2459"/>
                  </a:cubicBezTo>
                  <a:cubicBezTo>
                    <a:pt x="6879" y="2459"/>
                    <a:pt x="6556" y="3162"/>
                    <a:pt x="7072" y="3420"/>
                  </a:cubicBezTo>
                  <a:cubicBezTo>
                    <a:pt x="7439" y="3587"/>
                    <a:pt x="7673" y="3820"/>
                    <a:pt x="7539" y="4154"/>
                  </a:cubicBezTo>
                  <a:cubicBezTo>
                    <a:pt x="7406" y="4454"/>
                    <a:pt x="7106" y="4721"/>
                    <a:pt x="6772" y="4854"/>
                  </a:cubicBezTo>
                  <a:cubicBezTo>
                    <a:pt x="6628" y="4905"/>
                    <a:pt x="6489" y="4929"/>
                    <a:pt x="6357" y="4929"/>
                  </a:cubicBezTo>
                  <a:cubicBezTo>
                    <a:pt x="5454" y="4929"/>
                    <a:pt x="4866" y="3830"/>
                    <a:pt x="4837" y="2986"/>
                  </a:cubicBezTo>
                  <a:cubicBezTo>
                    <a:pt x="4757" y="1615"/>
                    <a:pt x="5944" y="1036"/>
                    <a:pt x="7176" y="1036"/>
                  </a:cubicBezTo>
                  <a:cubicBezTo>
                    <a:pt x="7982" y="1036"/>
                    <a:pt x="8806" y="1283"/>
                    <a:pt x="9307" y="1719"/>
                  </a:cubicBezTo>
                  <a:cubicBezTo>
                    <a:pt x="10008" y="2319"/>
                    <a:pt x="10508" y="3386"/>
                    <a:pt x="10575" y="4287"/>
                  </a:cubicBezTo>
                  <a:cubicBezTo>
                    <a:pt x="10608" y="4988"/>
                    <a:pt x="10341" y="5621"/>
                    <a:pt x="9808" y="6088"/>
                  </a:cubicBezTo>
                  <a:cubicBezTo>
                    <a:pt x="8904" y="6966"/>
                    <a:pt x="7521" y="7304"/>
                    <a:pt x="6216" y="7304"/>
                  </a:cubicBezTo>
                  <a:cubicBezTo>
                    <a:pt x="5834" y="7304"/>
                    <a:pt x="5459" y="7275"/>
                    <a:pt x="5104" y="7223"/>
                  </a:cubicBezTo>
                  <a:cubicBezTo>
                    <a:pt x="3303" y="6989"/>
                    <a:pt x="1335" y="5955"/>
                    <a:pt x="1068" y="3920"/>
                  </a:cubicBezTo>
                  <a:cubicBezTo>
                    <a:pt x="1034" y="3599"/>
                    <a:pt x="752" y="3432"/>
                    <a:pt x="491" y="3432"/>
                  </a:cubicBezTo>
                  <a:cubicBezTo>
                    <a:pt x="236" y="3432"/>
                    <a:pt x="1" y="3591"/>
                    <a:pt x="34" y="3920"/>
                  </a:cubicBezTo>
                  <a:cubicBezTo>
                    <a:pt x="334" y="6355"/>
                    <a:pt x="2369" y="7823"/>
                    <a:pt x="4671" y="8223"/>
                  </a:cubicBezTo>
                  <a:cubicBezTo>
                    <a:pt x="5145" y="8301"/>
                    <a:pt x="5650" y="8344"/>
                    <a:pt x="6164" y="8344"/>
                  </a:cubicBezTo>
                  <a:cubicBezTo>
                    <a:pt x="7857" y="8344"/>
                    <a:pt x="9649" y="7876"/>
                    <a:pt x="10775" y="6622"/>
                  </a:cubicBezTo>
                  <a:cubicBezTo>
                    <a:pt x="12376" y="4821"/>
                    <a:pt x="11442" y="1685"/>
                    <a:pt x="9407" y="518"/>
                  </a:cubicBezTo>
                  <a:cubicBezTo>
                    <a:pt x="8800" y="170"/>
                    <a:pt x="8071" y="1"/>
                    <a:pt x="7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5"/>
            <p:cNvSpPr/>
            <p:nvPr/>
          </p:nvSpPr>
          <p:spPr>
            <a:xfrm>
              <a:off x="3092248" y="4709788"/>
              <a:ext cx="390015" cy="255659"/>
            </a:xfrm>
            <a:custGeom>
              <a:avLst/>
              <a:gdLst/>
              <a:ahLst/>
              <a:cxnLst/>
              <a:rect l="l" t="t" r="r" b="b"/>
              <a:pathLst>
                <a:path w="12409" h="8329" extrusionOk="0">
                  <a:moveTo>
                    <a:pt x="7335" y="0"/>
                  </a:moveTo>
                  <a:cubicBezTo>
                    <a:pt x="5372" y="0"/>
                    <a:pt x="3433" y="1222"/>
                    <a:pt x="3869" y="3499"/>
                  </a:cubicBezTo>
                  <a:cubicBezTo>
                    <a:pt x="4106" y="4784"/>
                    <a:pt x="5125" y="5946"/>
                    <a:pt x="6377" y="5946"/>
                  </a:cubicBezTo>
                  <a:cubicBezTo>
                    <a:pt x="6718" y="5946"/>
                    <a:pt x="7075" y="5860"/>
                    <a:pt x="7439" y="5667"/>
                  </a:cubicBezTo>
                  <a:cubicBezTo>
                    <a:pt x="7972" y="5400"/>
                    <a:pt x="8473" y="4867"/>
                    <a:pt x="8606" y="4233"/>
                  </a:cubicBezTo>
                  <a:cubicBezTo>
                    <a:pt x="8740" y="3466"/>
                    <a:pt x="8273" y="2832"/>
                    <a:pt x="7605" y="2498"/>
                  </a:cubicBezTo>
                  <a:cubicBezTo>
                    <a:pt x="7522" y="2456"/>
                    <a:pt x="7439" y="2438"/>
                    <a:pt x="7361" y="2438"/>
                  </a:cubicBezTo>
                  <a:cubicBezTo>
                    <a:pt x="6878" y="2438"/>
                    <a:pt x="6555" y="3141"/>
                    <a:pt x="7072" y="3399"/>
                  </a:cubicBezTo>
                  <a:cubicBezTo>
                    <a:pt x="7439" y="3566"/>
                    <a:pt x="7672" y="3799"/>
                    <a:pt x="7539" y="4166"/>
                  </a:cubicBezTo>
                  <a:cubicBezTo>
                    <a:pt x="7405" y="4500"/>
                    <a:pt x="7072" y="4733"/>
                    <a:pt x="6738" y="4833"/>
                  </a:cubicBezTo>
                  <a:cubicBezTo>
                    <a:pt x="6598" y="4881"/>
                    <a:pt x="6464" y="4903"/>
                    <a:pt x="6337" y="4903"/>
                  </a:cubicBezTo>
                  <a:cubicBezTo>
                    <a:pt x="5405" y="4903"/>
                    <a:pt x="4837" y="3716"/>
                    <a:pt x="4837" y="2865"/>
                  </a:cubicBezTo>
                  <a:cubicBezTo>
                    <a:pt x="4817" y="1568"/>
                    <a:pt x="5979" y="1023"/>
                    <a:pt x="7180" y="1023"/>
                  </a:cubicBezTo>
                  <a:cubicBezTo>
                    <a:pt x="7987" y="1023"/>
                    <a:pt x="8811" y="1269"/>
                    <a:pt x="9307" y="1698"/>
                  </a:cubicBezTo>
                  <a:cubicBezTo>
                    <a:pt x="10007" y="2298"/>
                    <a:pt x="10541" y="3399"/>
                    <a:pt x="10574" y="4300"/>
                  </a:cubicBezTo>
                  <a:cubicBezTo>
                    <a:pt x="10608" y="5033"/>
                    <a:pt x="10341" y="5634"/>
                    <a:pt x="9807" y="6101"/>
                  </a:cubicBezTo>
                  <a:cubicBezTo>
                    <a:pt x="8905" y="6951"/>
                    <a:pt x="7526" y="7284"/>
                    <a:pt x="6223" y="7284"/>
                  </a:cubicBezTo>
                  <a:cubicBezTo>
                    <a:pt x="5839" y="7284"/>
                    <a:pt x="5461" y="7255"/>
                    <a:pt x="5104" y="7202"/>
                  </a:cubicBezTo>
                  <a:cubicBezTo>
                    <a:pt x="3302" y="6968"/>
                    <a:pt x="1334" y="5934"/>
                    <a:pt x="1101" y="3933"/>
                  </a:cubicBezTo>
                  <a:cubicBezTo>
                    <a:pt x="1051" y="3599"/>
                    <a:pt x="767" y="3432"/>
                    <a:pt x="505" y="3432"/>
                  </a:cubicBezTo>
                  <a:cubicBezTo>
                    <a:pt x="242" y="3432"/>
                    <a:pt x="0" y="3599"/>
                    <a:pt x="33" y="3933"/>
                  </a:cubicBezTo>
                  <a:cubicBezTo>
                    <a:pt x="334" y="6334"/>
                    <a:pt x="2368" y="7802"/>
                    <a:pt x="4637" y="8202"/>
                  </a:cubicBezTo>
                  <a:cubicBezTo>
                    <a:pt x="5127" y="8283"/>
                    <a:pt x="5651" y="8328"/>
                    <a:pt x="6186" y="8328"/>
                  </a:cubicBezTo>
                  <a:cubicBezTo>
                    <a:pt x="7873" y="8328"/>
                    <a:pt x="9660" y="7876"/>
                    <a:pt x="10774" y="6635"/>
                  </a:cubicBezTo>
                  <a:cubicBezTo>
                    <a:pt x="12409" y="4800"/>
                    <a:pt x="11442" y="1664"/>
                    <a:pt x="9440" y="530"/>
                  </a:cubicBezTo>
                  <a:cubicBezTo>
                    <a:pt x="8819" y="174"/>
                    <a:pt x="8076"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5"/>
            <p:cNvSpPr/>
            <p:nvPr/>
          </p:nvSpPr>
          <p:spPr>
            <a:xfrm>
              <a:off x="2832599" y="1297886"/>
              <a:ext cx="83918" cy="95492"/>
            </a:xfrm>
            <a:custGeom>
              <a:avLst/>
              <a:gdLst/>
              <a:ahLst/>
              <a:cxnLst/>
              <a:rect l="l" t="t" r="r" b="b"/>
              <a:pathLst>
                <a:path w="2670" h="3111" extrusionOk="0">
                  <a:moveTo>
                    <a:pt x="1584" y="1"/>
                  </a:moveTo>
                  <a:cubicBezTo>
                    <a:pt x="1457" y="1"/>
                    <a:pt x="1331" y="43"/>
                    <a:pt x="1235" y="139"/>
                  </a:cubicBezTo>
                  <a:cubicBezTo>
                    <a:pt x="868" y="572"/>
                    <a:pt x="468" y="1006"/>
                    <a:pt x="134" y="1473"/>
                  </a:cubicBezTo>
                  <a:cubicBezTo>
                    <a:pt x="1" y="1640"/>
                    <a:pt x="34" y="1940"/>
                    <a:pt x="201" y="2107"/>
                  </a:cubicBezTo>
                  <a:cubicBezTo>
                    <a:pt x="668" y="2507"/>
                    <a:pt x="1268" y="2774"/>
                    <a:pt x="1836" y="3041"/>
                  </a:cubicBezTo>
                  <a:cubicBezTo>
                    <a:pt x="1918" y="3082"/>
                    <a:pt x="2000" y="3111"/>
                    <a:pt x="2083" y="3111"/>
                  </a:cubicBezTo>
                  <a:cubicBezTo>
                    <a:pt x="2134" y="3111"/>
                    <a:pt x="2185" y="3100"/>
                    <a:pt x="2236" y="3074"/>
                  </a:cubicBezTo>
                  <a:cubicBezTo>
                    <a:pt x="2369" y="3041"/>
                    <a:pt x="2503" y="2974"/>
                    <a:pt x="2569" y="2841"/>
                  </a:cubicBezTo>
                  <a:cubicBezTo>
                    <a:pt x="2669" y="2607"/>
                    <a:pt x="2636" y="2274"/>
                    <a:pt x="2369" y="2140"/>
                  </a:cubicBezTo>
                  <a:cubicBezTo>
                    <a:pt x="2102" y="2007"/>
                    <a:pt x="1836" y="1907"/>
                    <a:pt x="1569" y="1773"/>
                  </a:cubicBezTo>
                  <a:cubicBezTo>
                    <a:pt x="1498" y="1726"/>
                    <a:pt x="1412" y="1680"/>
                    <a:pt x="1320" y="1621"/>
                  </a:cubicBezTo>
                  <a:lnTo>
                    <a:pt x="1320" y="1621"/>
                  </a:lnTo>
                  <a:cubicBezTo>
                    <a:pt x="1361" y="1572"/>
                    <a:pt x="1402" y="1522"/>
                    <a:pt x="1435" y="1473"/>
                  </a:cubicBezTo>
                  <a:cubicBezTo>
                    <a:pt x="1635" y="1273"/>
                    <a:pt x="1802" y="1073"/>
                    <a:pt x="1969" y="873"/>
                  </a:cubicBezTo>
                  <a:cubicBezTo>
                    <a:pt x="2136" y="672"/>
                    <a:pt x="2202" y="339"/>
                    <a:pt x="1969" y="139"/>
                  </a:cubicBezTo>
                  <a:cubicBezTo>
                    <a:pt x="1864" y="52"/>
                    <a:pt x="1723" y="1"/>
                    <a:pt x="1584" y="1"/>
                  </a:cubicBezTo>
                  <a:close/>
                </a:path>
              </a:pathLst>
            </a:custGeom>
            <a:solidFill>
              <a:srgbClr val="9FB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5"/>
            <p:cNvSpPr/>
            <p:nvPr/>
          </p:nvSpPr>
          <p:spPr>
            <a:xfrm>
              <a:off x="3316522" y="1353762"/>
              <a:ext cx="746463" cy="372664"/>
            </a:xfrm>
            <a:custGeom>
              <a:avLst/>
              <a:gdLst/>
              <a:ahLst/>
              <a:cxnLst/>
              <a:rect l="l" t="t" r="r" b="b"/>
              <a:pathLst>
                <a:path w="20883" h="10675" extrusionOk="0">
                  <a:moveTo>
                    <a:pt x="20882" y="1"/>
                  </a:moveTo>
                  <a:cubicBezTo>
                    <a:pt x="16546" y="601"/>
                    <a:pt x="11576" y="901"/>
                    <a:pt x="7673" y="2869"/>
                  </a:cubicBezTo>
                  <a:cubicBezTo>
                    <a:pt x="4971" y="4204"/>
                    <a:pt x="601" y="7506"/>
                    <a:pt x="1" y="10675"/>
                  </a:cubicBezTo>
                  <a:lnTo>
                    <a:pt x="301" y="10675"/>
                  </a:lnTo>
                  <a:cubicBezTo>
                    <a:pt x="7373" y="10675"/>
                    <a:pt x="17580" y="8407"/>
                    <a:pt x="20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5"/>
            <p:cNvSpPr/>
            <p:nvPr/>
          </p:nvSpPr>
          <p:spPr>
            <a:xfrm>
              <a:off x="3311768" y="1598547"/>
              <a:ext cx="804870" cy="253656"/>
            </a:xfrm>
            <a:custGeom>
              <a:avLst/>
              <a:gdLst/>
              <a:ahLst/>
              <a:cxnLst/>
              <a:rect l="l" t="t" r="r" b="b"/>
              <a:pathLst>
                <a:path w="22517" h="7266" extrusionOk="0">
                  <a:moveTo>
                    <a:pt x="12454" y="1"/>
                  </a:moveTo>
                  <a:cubicBezTo>
                    <a:pt x="8278" y="1"/>
                    <a:pt x="4235" y="1086"/>
                    <a:pt x="0" y="3796"/>
                  </a:cubicBezTo>
                  <a:lnTo>
                    <a:pt x="300" y="3963"/>
                  </a:lnTo>
                  <a:cubicBezTo>
                    <a:pt x="3736" y="5598"/>
                    <a:pt x="6305" y="7265"/>
                    <a:pt x="10341" y="7265"/>
                  </a:cubicBezTo>
                  <a:cubicBezTo>
                    <a:pt x="14577" y="7265"/>
                    <a:pt x="20415" y="5898"/>
                    <a:pt x="22516" y="1695"/>
                  </a:cubicBezTo>
                  <a:cubicBezTo>
                    <a:pt x="18984" y="648"/>
                    <a:pt x="15680" y="1"/>
                    <a:pt x="12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5"/>
            <p:cNvSpPr/>
            <p:nvPr/>
          </p:nvSpPr>
          <p:spPr>
            <a:xfrm>
              <a:off x="3390444" y="1710083"/>
              <a:ext cx="34637" cy="26846"/>
            </a:xfrm>
            <a:custGeom>
              <a:avLst/>
              <a:gdLst/>
              <a:ahLst/>
              <a:cxnLst/>
              <a:rect l="l" t="t" r="r" b="b"/>
              <a:pathLst>
                <a:path w="969" h="769" extrusionOk="0">
                  <a:moveTo>
                    <a:pt x="501" y="1"/>
                  </a:moveTo>
                  <a:cubicBezTo>
                    <a:pt x="1" y="1"/>
                    <a:pt x="1" y="768"/>
                    <a:pt x="501" y="768"/>
                  </a:cubicBezTo>
                  <a:cubicBezTo>
                    <a:pt x="968" y="768"/>
                    <a:pt x="968" y="1"/>
                    <a:pt x="50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5"/>
            <p:cNvSpPr/>
            <p:nvPr/>
          </p:nvSpPr>
          <p:spPr>
            <a:xfrm>
              <a:off x="3497751" y="1665852"/>
              <a:ext cx="34637" cy="25659"/>
            </a:xfrm>
            <a:custGeom>
              <a:avLst/>
              <a:gdLst/>
              <a:ahLst/>
              <a:cxnLst/>
              <a:rect l="l" t="t" r="r" b="b"/>
              <a:pathLst>
                <a:path w="969" h="735" extrusionOk="0">
                  <a:moveTo>
                    <a:pt x="501" y="0"/>
                  </a:moveTo>
                  <a:cubicBezTo>
                    <a:pt x="1" y="0"/>
                    <a:pt x="1" y="734"/>
                    <a:pt x="501" y="734"/>
                  </a:cubicBezTo>
                  <a:cubicBezTo>
                    <a:pt x="968" y="734"/>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35"/>
            <p:cNvSpPr/>
            <p:nvPr/>
          </p:nvSpPr>
          <p:spPr>
            <a:xfrm>
              <a:off x="3478699" y="1754348"/>
              <a:ext cx="35781" cy="26811"/>
            </a:xfrm>
            <a:custGeom>
              <a:avLst/>
              <a:gdLst/>
              <a:ahLst/>
              <a:cxnLst/>
              <a:rect l="l" t="t" r="r" b="b"/>
              <a:pathLst>
                <a:path w="1001" h="768" extrusionOk="0">
                  <a:moveTo>
                    <a:pt x="501" y="0"/>
                  </a:moveTo>
                  <a:cubicBezTo>
                    <a:pt x="0" y="0"/>
                    <a:pt x="0" y="768"/>
                    <a:pt x="501" y="768"/>
                  </a:cubicBezTo>
                  <a:cubicBezTo>
                    <a:pt x="1001" y="768"/>
                    <a:pt x="1001"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35"/>
            <p:cNvSpPr/>
            <p:nvPr/>
          </p:nvSpPr>
          <p:spPr>
            <a:xfrm>
              <a:off x="3581216" y="1754348"/>
              <a:ext cx="34637" cy="26811"/>
            </a:xfrm>
            <a:custGeom>
              <a:avLst/>
              <a:gdLst/>
              <a:ahLst/>
              <a:cxnLst/>
              <a:rect l="l" t="t" r="r" b="b"/>
              <a:pathLst>
                <a:path w="969" h="768" extrusionOk="0">
                  <a:moveTo>
                    <a:pt x="501" y="0"/>
                  </a:moveTo>
                  <a:cubicBezTo>
                    <a:pt x="1" y="0"/>
                    <a:pt x="1" y="768"/>
                    <a:pt x="501" y="768"/>
                  </a:cubicBezTo>
                  <a:cubicBezTo>
                    <a:pt x="968" y="768"/>
                    <a:pt x="968" y="0"/>
                    <a:pt x="501"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35"/>
            <p:cNvSpPr/>
            <p:nvPr/>
          </p:nvSpPr>
          <p:spPr>
            <a:xfrm>
              <a:off x="3602699" y="1655380"/>
              <a:ext cx="34601" cy="25624"/>
            </a:xfrm>
            <a:custGeom>
              <a:avLst/>
              <a:gdLst/>
              <a:ahLst/>
              <a:cxnLst/>
              <a:rect l="l" t="t" r="r" b="b"/>
              <a:pathLst>
                <a:path w="968" h="734" extrusionOk="0">
                  <a:moveTo>
                    <a:pt x="501" y="0"/>
                  </a:moveTo>
                  <a:cubicBezTo>
                    <a:pt x="0" y="0"/>
                    <a:pt x="0" y="734"/>
                    <a:pt x="501" y="734"/>
                  </a:cubicBezTo>
                  <a:cubicBezTo>
                    <a:pt x="968" y="734"/>
                    <a:pt x="968"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35"/>
            <p:cNvSpPr/>
            <p:nvPr/>
          </p:nvSpPr>
          <p:spPr>
            <a:xfrm>
              <a:off x="3712402" y="1634399"/>
              <a:ext cx="34601" cy="25659"/>
            </a:xfrm>
            <a:custGeom>
              <a:avLst/>
              <a:gdLst/>
              <a:ahLst/>
              <a:cxnLst/>
              <a:rect l="l" t="t" r="r" b="b"/>
              <a:pathLst>
                <a:path w="968" h="735" extrusionOk="0">
                  <a:moveTo>
                    <a:pt x="501" y="1"/>
                  </a:moveTo>
                  <a:cubicBezTo>
                    <a:pt x="0" y="1"/>
                    <a:pt x="0" y="734"/>
                    <a:pt x="501" y="734"/>
                  </a:cubicBezTo>
                  <a:cubicBezTo>
                    <a:pt x="968" y="734"/>
                    <a:pt x="968" y="1"/>
                    <a:pt x="5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35"/>
            <p:cNvSpPr/>
            <p:nvPr/>
          </p:nvSpPr>
          <p:spPr>
            <a:xfrm>
              <a:off x="3683770" y="1710083"/>
              <a:ext cx="34601" cy="26846"/>
            </a:xfrm>
            <a:custGeom>
              <a:avLst/>
              <a:gdLst/>
              <a:ahLst/>
              <a:cxnLst/>
              <a:rect l="l" t="t" r="r" b="b"/>
              <a:pathLst>
                <a:path w="968" h="769"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35"/>
            <p:cNvSpPr/>
            <p:nvPr/>
          </p:nvSpPr>
          <p:spPr>
            <a:xfrm>
              <a:off x="3715976" y="1812577"/>
              <a:ext cx="34601" cy="25659"/>
            </a:xfrm>
            <a:custGeom>
              <a:avLst/>
              <a:gdLst/>
              <a:ahLst/>
              <a:cxnLst/>
              <a:rect l="l" t="t" r="r" b="b"/>
              <a:pathLst>
                <a:path w="968" h="735" extrusionOk="0">
                  <a:moveTo>
                    <a:pt x="467" y="0"/>
                  </a:moveTo>
                  <a:cubicBezTo>
                    <a:pt x="0" y="0"/>
                    <a:pt x="0" y="734"/>
                    <a:pt x="467" y="734"/>
                  </a:cubicBezTo>
                  <a:cubicBezTo>
                    <a:pt x="968" y="734"/>
                    <a:pt x="968" y="0"/>
                    <a:pt x="467"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35"/>
            <p:cNvSpPr/>
            <p:nvPr/>
          </p:nvSpPr>
          <p:spPr>
            <a:xfrm>
              <a:off x="3808986" y="1762482"/>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35"/>
            <p:cNvSpPr/>
            <p:nvPr/>
          </p:nvSpPr>
          <p:spPr>
            <a:xfrm>
              <a:off x="3769630" y="1697271"/>
              <a:ext cx="34601" cy="25659"/>
            </a:xfrm>
            <a:custGeom>
              <a:avLst/>
              <a:gdLst/>
              <a:ahLst/>
              <a:cxnLst/>
              <a:rect l="l" t="t" r="r" b="b"/>
              <a:pathLst>
                <a:path w="968" h="735" extrusionOk="0">
                  <a:moveTo>
                    <a:pt x="467" y="1"/>
                  </a:moveTo>
                  <a:cubicBezTo>
                    <a:pt x="0" y="1"/>
                    <a:pt x="0" y="735"/>
                    <a:pt x="467" y="735"/>
                  </a:cubicBezTo>
                  <a:cubicBezTo>
                    <a:pt x="968" y="735"/>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5"/>
            <p:cNvSpPr/>
            <p:nvPr/>
          </p:nvSpPr>
          <p:spPr>
            <a:xfrm>
              <a:off x="3838797" y="1628569"/>
              <a:ext cx="34601" cy="26846"/>
            </a:xfrm>
            <a:custGeom>
              <a:avLst/>
              <a:gdLst/>
              <a:ahLst/>
              <a:cxnLst/>
              <a:rect l="l" t="t" r="r" b="b"/>
              <a:pathLst>
                <a:path w="968" h="769" extrusionOk="0">
                  <a:moveTo>
                    <a:pt x="500" y="1"/>
                  </a:moveTo>
                  <a:cubicBezTo>
                    <a:pt x="0" y="1"/>
                    <a:pt x="0" y="768"/>
                    <a:pt x="500" y="768"/>
                  </a:cubicBezTo>
                  <a:cubicBezTo>
                    <a:pt x="967" y="768"/>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5"/>
            <p:cNvSpPr/>
            <p:nvPr/>
          </p:nvSpPr>
          <p:spPr>
            <a:xfrm>
              <a:off x="3892451" y="1726385"/>
              <a:ext cx="34601" cy="25659"/>
            </a:xfrm>
            <a:custGeom>
              <a:avLst/>
              <a:gdLst/>
              <a:ahLst/>
              <a:cxnLst/>
              <a:rect l="l" t="t" r="r" b="b"/>
              <a:pathLst>
                <a:path w="968" h="735" extrusionOk="0">
                  <a:moveTo>
                    <a:pt x="500" y="1"/>
                  </a:moveTo>
                  <a:cubicBezTo>
                    <a:pt x="0" y="1"/>
                    <a:pt x="0" y="735"/>
                    <a:pt x="500" y="735"/>
                  </a:cubicBezTo>
                  <a:cubicBezTo>
                    <a:pt x="967" y="735"/>
                    <a:pt x="967" y="1"/>
                    <a:pt x="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5"/>
            <p:cNvSpPr/>
            <p:nvPr/>
          </p:nvSpPr>
          <p:spPr>
            <a:xfrm>
              <a:off x="3941315" y="1657684"/>
              <a:ext cx="34637" cy="26811"/>
            </a:xfrm>
            <a:custGeom>
              <a:avLst/>
              <a:gdLst/>
              <a:ahLst/>
              <a:cxnLst/>
              <a:rect l="l" t="t" r="r" b="b"/>
              <a:pathLst>
                <a:path w="969" h="768" extrusionOk="0">
                  <a:moveTo>
                    <a:pt x="468" y="1"/>
                  </a:moveTo>
                  <a:cubicBezTo>
                    <a:pt x="1" y="1"/>
                    <a:pt x="1" y="768"/>
                    <a:pt x="468" y="768"/>
                  </a:cubicBezTo>
                  <a:cubicBezTo>
                    <a:pt x="968" y="768"/>
                    <a:pt x="968" y="1"/>
                    <a:pt x="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5"/>
            <p:cNvSpPr/>
            <p:nvPr/>
          </p:nvSpPr>
          <p:spPr>
            <a:xfrm>
              <a:off x="4014057" y="1701949"/>
              <a:ext cx="34601" cy="26811"/>
            </a:xfrm>
            <a:custGeom>
              <a:avLst/>
              <a:gdLst/>
              <a:ahLst/>
              <a:cxnLst/>
              <a:rect l="l" t="t" r="r" b="b"/>
              <a:pathLst>
                <a:path w="968" h="768" extrusionOk="0">
                  <a:moveTo>
                    <a:pt x="468" y="0"/>
                  </a:moveTo>
                  <a:cubicBezTo>
                    <a:pt x="1" y="0"/>
                    <a:pt x="1" y="768"/>
                    <a:pt x="468" y="768"/>
                  </a:cubicBezTo>
                  <a:cubicBezTo>
                    <a:pt x="968" y="768"/>
                    <a:pt x="968" y="0"/>
                    <a:pt x="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5"/>
            <p:cNvSpPr/>
            <p:nvPr/>
          </p:nvSpPr>
          <p:spPr>
            <a:xfrm>
              <a:off x="4056987" y="1663514"/>
              <a:ext cx="34601" cy="25659"/>
            </a:xfrm>
            <a:custGeom>
              <a:avLst/>
              <a:gdLst/>
              <a:ahLst/>
              <a:cxnLst/>
              <a:rect l="l" t="t" r="r" b="b"/>
              <a:pathLst>
                <a:path w="968" h="735" extrusionOk="0">
                  <a:moveTo>
                    <a:pt x="467" y="1"/>
                  </a:moveTo>
                  <a:cubicBezTo>
                    <a:pt x="0" y="1"/>
                    <a:pt x="0" y="734"/>
                    <a:pt x="467" y="734"/>
                  </a:cubicBezTo>
                  <a:cubicBezTo>
                    <a:pt x="968" y="734"/>
                    <a:pt x="968" y="1"/>
                    <a:pt x="4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5"/>
            <p:cNvSpPr/>
            <p:nvPr/>
          </p:nvSpPr>
          <p:spPr>
            <a:xfrm>
              <a:off x="3569313" y="1487395"/>
              <a:ext cx="87075" cy="99878"/>
            </a:xfrm>
            <a:custGeom>
              <a:avLst/>
              <a:gdLst/>
              <a:ahLst/>
              <a:cxnLst/>
              <a:rect l="l" t="t" r="r" b="b"/>
              <a:pathLst>
                <a:path w="2436" h="2861" extrusionOk="0">
                  <a:moveTo>
                    <a:pt x="571" y="1"/>
                  </a:moveTo>
                  <a:cubicBezTo>
                    <a:pt x="488" y="1"/>
                    <a:pt x="406" y="24"/>
                    <a:pt x="334" y="75"/>
                  </a:cubicBezTo>
                  <a:cubicBezTo>
                    <a:pt x="100" y="209"/>
                    <a:pt x="0" y="542"/>
                    <a:pt x="134" y="776"/>
                  </a:cubicBezTo>
                  <a:cubicBezTo>
                    <a:pt x="567" y="1443"/>
                    <a:pt x="1001" y="2110"/>
                    <a:pt x="1501" y="2711"/>
                  </a:cubicBezTo>
                  <a:cubicBezTo>
                    <a:pt x="1585" y="2811"/>
                    <a:pt x="1727" y="2861"/>
                    <a:pt x="1868" y="2861"/>
                  </a:cubicBezTo>
                  <a:cubicBezTo>
                    <a:pt x="2010" y="2861"/>
                    <a:pt x="2152" y="2811"/>
                    <a:pt x="2235" y="2711"/>
                  </a:cubicBezTo>
                  <a:cubicBezTo>
                    <a:pt x="2435" y="2477"/>
                    <a:pt x="2435" y="2177"/>
                    <a:pt x="2235" y="1977"/>
                  </a:cubicBezTo>
                  <a:cubicBezTo>
                    <a:pt x="2169" y="1877"/>
                    <a:pt x="2102" y="1810"/>
                    <a:pt x="2068" y="1743"/>
                  </a:cubicBezTo>
                  <a:cubicBezTo>
                    <a:pt x="2035" y="1710"/>
                    <a:pt x="2002" y="1676"/>
                    <a:pt x="1968" y="1610"/>
                  </a:cubicBezTo>
                  <a:cubicBezTo>
                    <a:pt x="1941" y="1610"/>
                    <a:pt x="1936" y="1588"/>
                    <a:pt x="1918" y="1580"/>
                  </a:cubicBezTo>
                  <a:lnTo>
                    <a:pt x="1918" y="1580"/>
                  </a:lnTo>
                  <a:cubicBezTo>
                    <a:pt x="1931" y="1596"/>
                    <a:pt x="1944" y="1615"/>
                    <a:pt x="1942" y="1615"/>
                  </a:cubicBezTo>
                  <a:cubicBezTo>
                    <a:pt x="1941" y="1615"/>
                    <a:pt x="1939" y="1614"/>
                    <a:pt x="1935" y="1610"/>
                  </a:cubicBezTo>
                  <a:cubicBezTo>
                    <a:pt x="1929" y="1599"/>
                    <a:pt x="1923" y="1589"/>
                    <a:pt x="1916" y="1579"/>
                  </a:cubicBezTo>
                  <a:lnTo>
                    <a:pt x="1916" y="1579"/>
                  </a:lnTo>
                  <a:cubicBezTo>
                    <a:pt x="1917" y="1579"/>
                    <a:pt x="1917" y="1579"/>
                    <a:pt x="1918" y="1580"/>
                  </a:cubicBezTo>
                  <a:lnTo>
                    <a:pt x="1918" y="1580"/>
                  </a:lnTo>
                  <a:cubicBezTo>
                    <a:pt x="1916" y="1578"/>
                    <a:pt x="1915" y="1577"/>
                    <a:pt x="1914" y="1575"/>
                  </a:cubicBezTo>
                  <a:lnTo>
                    <a:pt x="1914" y="1575"/>
                  </a:lnTo>
                  <a:cubicBezTo>
                    <a:pt x="1915" y="1577"/>
                    <a:pt x="1916" y="1578"/>
                    <a:pt x="1916" y="1579"/>
                  </a:cubicBezTo>
                  <a:lnTo>
                    <a:pt x="1916" y="1579"/>
                  </a:lnTo>
                  <a:cubicBezTo>
                    <a:pt x="1912" y="1577"/>
                    <a:pt x="1908" y="1576"/>
                    <a:pt x="1902" y="1576"/>
                  </a:cubicBezTo>
                  <a:cubicBezTo>
                    <a:pt x="1895" y="1563"/>
                    <a:pt x="1894" y="1557"/>
                    <a:pt x="1896" y="1557"/>
                  </a:cubicBezTo>
                  <a:lnTo>
                    <a:pt x="1896" y="1557"/>
                  </a:lnTo>
                  <a:cubicBezTo>
                    <a:pt x="1898" y="1557"/>
                    <a:pt x="1906" y="1565"/>
                    <a:pt x="1914" y="1575"/>
                  </a:cubicBezTo>
                  <a:lnTo>
                    <a:pt x="1914" y="1575"/>
                  </a:lnTo>
                  <a:cubicBezTo>
                    <a:pt x="1821" y="1424"/>
                    <a:pt x="1728" y="1298"/>
                    <a:pt x="1635" y="1143"/>
                  </a:cubicBezTo>
                  <a:cubicBezTo>
                    <a:pt x="1401" y="876"/>
                    <a:pt x="1235" y="576"/>
                    <a:pt x="1034" y="275"/>
                  </a:cubicBezTo>
                  <a:cubicBezTo>
                    <a:pt x="942" y="114"/>
                    <a:pt x="755" y="1"/>
                    <a:pt x="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5"/>
            <p:cNvSpPr/>
            <p:nvPr/>
          </p:nvSpPr>
          <p:spPr>
            <a:xfrm>
              <a:off x="3668256" y="1442502"/>
              <a:ext cx="103803" cy="128818"/>
            </a:xfrm>
            <a:custGeom>
              <a:avLst/>
              <a:gdLst/>
              <a:ahLst/>
              <a:cxnLst/>
              <a:rect l="l" t="t" r="r" b="b"/>
              <a:pathLst>
                <a:path w="2904" h="3690" extrusionOk="0">
                  <a:moveTo>
                    <a:pt x="1099" y="385"/>
                  </a:moveTo>
                  <a:cubicBezTo>
                    <a:pt x="1100" y="388"/>
                    <a:pt x="1101" y="391"/>
                    <a:pt x="1102" y="394"/>
                  </a:cubicBezTo>
                  <a:cubicBezTo>
                    <a:pt x="1118" y="426"/>
                    <a:pt x="1124" y="437"/>
                    <a:pt x="1125" y="437"/>
                  </a:cubicBezTo>
                  <a:cubicBezTo>
                    <a:pt x="1127" y="437"/>
                    <a:pt x="1107" y="392"/>
                    <a:pt x="1099" y="385"/>
                  </a:cubicBezTo>
                  <a:close/>
                  <a:moveTo>
                    <a:pt x="623" y="1"/>
                  </a:moveTo>
                  <a:cubicBezTo>
                    <a:pt x="573" y="1"/>
                    <a:pt x="522" y="9"/>
                    <a:pt x="468" y="27"/>
                  </a:cubicBezTo>
                  <a:cubicBezTo>
                    <a:pt x="234" y="127"/>
                    <a:pt x="1" y="394"/>
                    <a:pt x="101" y="661"/>
                  </a:cubicBezTo>
                  <a:cubicBezTo>
                    <a:pt x="335" y="1228"/>
                    <a:pt x="668" y="1695"/>
                    <a:pt x="1035" y="2162"/>
                  </a:cubicBezTo>
                  <a:cubicBezTo>
                    <a:pt x="1102" y="2262"/>
                    <a:pt x="1202" y="2395"/>
                    <a:pt x="1269" y="2495"/>
                  </a:cubicBezTo>
                  <a:cubicBezTo>
                    <a:pt x="1302" y="2495"/>
                    <a:pt x="1302" y="2529"/>
                    <a:pt x="1335" y="2562"/>
                  </a:cubicBezTo>
                  <a:cubicBezTo>
                    <a:pt x="1309" y="2523"/>
                    <a:pt x="1303" y="2509"/>
                    <a:pt x="1306" y="2509"/>
                  </a:cubicBezTo>
                  <a:lnTo>
                    <a:pt x="1306" y="2509"/>
                  </a:lnTo>
                  <a:cubicBezTo>
                    <a:pt x="1311" y="2509"/>
                    <a:pt x="1335" y="2542"/>
                    <a:pt x="1335" y="2562"/>
                  </a:cubicBezTo>
                  <a:cubicBezTo>
                    <a:pt x="1369" y="2629"/>
                    <a:pt x="1435" y="2662"/>
                    <a:pt x="1469" y="2729"/>
                  </a:cubicBezTo>
                  <a:cubicBezTo>
                    <a:pt x="1635" y="2962"/>
                    <a:pt x="1769" y="3196"/>
                    <a:pt x="1869" y="3429"/>
                  </a:cubicBezTo>
                  <a:cubicBezTo>
                    <a:pt x="1962" y="3592"/>
                    <a:pt x="2167" y="3689"/>
                    <a:pt x="2362" y="3689"/>
                  </a:cubicBezTo>
                  <a:cubicBezTo>
                    <a:pt x="2448" y="3689"/>
                    <a:pt x="2531" y="3670"/>
                    <a:pt x="2603" y="3630"/>
                  </a:cubicBezTo>
                  <a:cubicBezTo>
                    <a:pt x="2836" y="3463"/>
                    <a:pt x="2903" y="3163"/>
                    <a:pt x="2770" y="2896"/>
                  </a:cubicBezTo>
                  <a:cubicBezTo>
                    <a:pt x="2536" y="2395"/>
                    <a:pt x="2203" y="1962"/>
                    <a:pt x="1836" y="1528"/>
                  </a:cubicBezTo>
                  <a:cubicBezTo>
                    <a:pt x="1802" y="1495"/>
                    <a:pt x="1769" y="1428"/>
                    <a:pt x="1736" y="1395"/>
                  </a:cubicBezTo>
                  <a:cubicBezTo>
                    <a:pt x="1702" y="1361"/>
                    <a:pt x="1702" y="1328"/>
                    <a:pt x="1669" y="1328"/>
                  </a:cubicBezTo>
                  <a:cubicBezTo>
                    <a:pt x="1649" y="1298"/>
                    <a:pt x="1644" y="1289"/>
                    <a:pt x="1646" y="1289"/>
                  </a:cubicBezTo>
                  <a:lnTo>
                    <a:pt x="1646" y="1289"/>
                  </a:lnTo>
                  <a:cubicBezTo>
                    <a:pt x="1648" y="1289"/>
                    <a:pt x="1670" y="1314"/>
                    <a:pt x="1675" y="1314"/>
                  </a:cubicBezTo>
                  <a:cubicBezTo>
                    <a:pt x="1677" y="1314"/>
                    <a:pt x="1676" y="1309"/>
                    <a:pt x="1669" y="1295"/>
                  </a:cubicBezTo>
                  <a:cubicBezTo>
                    <a:pt x="1602" y="1195"/>
                    <a:pt x="1502" y="1094"/>
                    <a:pt x="1435" y="994"/>
                  </a:cubicBezTo>
                  <a:cubicBezTo>
                    <a:pt x="1369" y="894"/>
                    <a:pt x="1302" y="794"/>
                    <a:pt x="1235" y="694"/>
                  </a:cubicBezTo>
                  <a:cubicBezTo>
                    <a:pt x="1202" y="627"/>
                    <a:pt x="1168" y="561"/>
                    <a:pt x="1135" y="494"/>
                  </a:cubicBezTo>
                  <a:cubicBezTo>
                    <a:pt x="1135" y="461"/>
                    <a:pt x="1135" y="461"/>
                    <a:pt x="1102" y="427"/>
                  </a:cubicBezTo>
                  <a:cubicBezTo>
                    <a:pt x="1094" y="395"/>
                    <a:pt x="1093" y="385"/>
                    <a:pt x="1097" y="385"/>
                  </a:cubicBezTo>
                  <a:lnTo>
                    <a:pt x="1097" y="385"/>
                  </a:lnTo>
                  <a:cubicBezTo>
                    <a:pt x="1097" y="385"/>
                    <a:pt x="1098" y="385"/>
                    <a:pt x="1099" y="385"/>
                  </a:cubicBezTo>
                  <a:lnTo>
                    <a:pt x="1099" y="385"/>
                  </a:lnTo>
                  <a:cubicBezTo>
                    <a:pt x="1015" y="170"/>
                    <a:pt x="845" y="1"/>
                    <a:pt x="6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5"/>
            <p:cNvSpPr/>
            <p:nvPr/>
          </p:nvSpPr>
          <p:spPr>
            <a:xfrm>
              <a:off x="3764840" y="1440338"/>
              <a:ext cx="71597" cy="83086"/>
            </a:xfrm>
            <a:custGeom>
              <a:avLst/>
              <a:gdLst/>
              <a:ahLst/>
              <a:cxnLst/>
              <a:rect l="l" t="t" r="r" b="b"/>
              <a:pathLst>
                <a:path w="2003" h="2380" extrusionOk="0">
                  <a:moveTo>
                    <a:pt x="492" y="0"/>
                  </a:moveTo>
                  <a:cubicBezTo>
                    <a:pt x="408" y="0"/>
                    <a:pt x="326" y="17"/>
                    <a:pt x="268" y="56"/>
                  </a:cubicBezTo>
                  <a:cubicBezTo>
                    <a:pt x="168" y="122"/>
                    <a:pt x="68" y="256"/>
                    <a:pt x="34" y="389"/>
                  </a:cubicBezTo>
                  <a:cubicBezTo>
                    <a:pt x="1" y="523"/>
                    <a:pt x="1" y="656"/>
                    <a:pt x="68" y="790"/>
                  </a:cubicBezTo>
                  <a:cubicBezTo>
                    <a:pt x="368" y="1223"/>
                    <a:pt x="735" y="1657"/>
                    <a:pt x="968" y="2124"/>
                  </a:cubicBezTo>
                  <a:cubicBezTo>
                    <a:pt x="1035" y="2257"/>
                    <a:pt x="1168" y="2357"/>
                    <a:pt x="1302" y="2357"/>
                  </a:cubicBezTo>
                  <a:cubicBezTo>
                    <a:pt x="1357" y="2371"/>
                    <a:pt x="1418" y="2379"/>
                    <a:pt x="1478" y="2379"/>
                  </a:cubicBezTo>
                  <a:cubicBezTo>
                    <a:pt x="1562" y="2379"/>
                    <a:pt x="1644" y="2363"/>
                    <a:pt x="1702" y="2324"/>
                  </a:cubicBezTo>
                  <a:cubicBezTo>
                    <a:pt x="1936" y="2157"/>
                    <a:pt x="2002" y="1857"/>
                    <a:pt x="1869" y="1590"/>
                  </a:cubicBezTo>
                  <a:cubicBezTo>
                    <a:pt x="1635" y="1123"/>
                    <a:pt x="1268" y="689"/>
                    <a:pt x="968" y="256"/>
                  </a:cubicBezTo>
                  <a:cubicBezTo>
                    <a:pt x="902" y="122"/>
                    <a:pt x="801" y="56"/>
                    <a:pt x="668" y="22"/>
                  </a:cubicBezTo>
                  <a:cubicBezTo>
                    <a:pt x="613" y="9"/>
                    <a:pt x="552" y="0"/>
                    <a:pt x="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5"/>
            <p:cNvSpPr/>
            <p:nvPr/>
          </p:nvSpPr>
          <p:spPr>
            <a:xfrm>
              <a:off x="3848306" y="1390347"/>
              <a:ext cx="77567" cy="101623"/>
            </a:xfrm>
            <a:custGeom>
              <a:avLst/>
              <a:gdLst/>
              <a:ahLst/>
              <a:cxnLst/>
              <a:rect l="l" t="t" r="r" b="b"/>
              <a:pathLst>
                <a:path w="2170" h="2911" extrusionOk="0">
                  <a:moveTo>
                    <a:pt x="513" y="0"/>
                  </a:moveTo>
                  <a:cubicBezTo>
                    <a:pt x="421" y="0"/>
                    <a:pt x="331" y="23"/>
                    <a:pt x="268" y="87"/>
                  </a:cubicBezTo>
                  <a:cubicBezTo>
                    <a:pt x="134" y="153"/>
                    <a:pt x="34" y="253"/>
                    <a:pt x="34" y="387"/>
                  </a:cubicBezTo>
                  <a:cubicBezTo>
                    <a:pt x="1" y="520"/>
                    <a:pt x="1" y="654"/>
                    <a:pt x="68" y="787"/>
                  </a:cubicBezTo>
                  <a:cubicBezTo>
                    <a:pt x="368" y="1454"/>
                    <a:pt x="902" y="1988"/>
                    <a:pt x="1202" y="2655"/>
                  </a:cubicBezTo>
                  <a:cubicBezTo>
                    <a:pt x="1235" y="2789"/>
                    <a:pt x="1402" y="2889"/>
                    <a:pt x="1502" y="2889"/>
                  </a:cubicBezTo>
                  <a:cubicBezTo>
                    <a:pt x="1557" y="2903"/>
                    <a:pt x="1618" y="2911"/>
                    <a:pt x="1678" y="2911"/>
                  </a:cubicBezTo>
                  <a:cubicBezTo>
                    <a:pt x="1762" y="2911"/>
                    <a:pt x="1844" y="2894"/>
                    <a:pt x="1902" y="2855"/>
                  </a:cubicBezTo>
                  <a:cubicBezTo>
                    <a:pt x="2036" y="2789"/>
                    <a:pt x="2136" y="2655"/>
                    <a:pt x="2136" y="2522"/>
                  </a:cubicBezTo>
                  <a:cubicBezTo>
                    <a:pt x="2169" y="2388"/>
                    <a:pt x="2169" y="2255"/>
                    <a:pt x="2102" y="2121"/>
                  </a:cubicBezTo>
                  <a:cubicBezTo>
                    <a:pt x="1802" y="1454"/>
                    <a:pt x="1268" y="921"/>
                    <a:pt x="968" y="253"/>
                  </a:cubicBezTo>
                  <a:cubicBezTo>
                    <a:pt x="935" y="153"/>
                    <a:pt x="768" y="53"/>
                    <a:pt x="668" y="20"/>
                  </a:cubicBezTo>
                  <a:cubicBezTo>
                    <a:pt x="619" y="8"/>
                    <a:pt x="566" y="0"/>
                    <a:pt x="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5"/>
            <p:cNvSpPr/>
            <p:nvPr/>
          </p:nvSpPr>
          <p:spPr>
            <a:xfrm>
              <a:off x="3938956" y="1377047"/>
              <a:ext cx="51294" cy="62908"/>
            </a:xfrm>
            <a:custGeom>
              <a:avLst/>
              <a:gdLst/>
              <a:ahLst/>
              <a:cxnLst/>
              <a:rect l="l" t="t" r="r" b="b"/>
              <a:pathLst>
                <a:path w="1435" h="1802" extrusionOk="0">
                  <a:moveTo>
                    <a:pt x="600" y="1"/>
                  </a:moveTo>
                  <a:cubicBezTo>
                    <a:pt x="534" y="1"/>
                    <a:pt x="467" y="1"/>
                    <a:pt x="400" y="34"/>
                  </a:cubicBezTo>
                  <a:cubicBezTo>
                    <a:pt x="267" y="67"/>
                    <a:pt x="167" y="134"/>
                    <a:pt x="100" y="268"/>
                  </a:cubicBezTo>
                  <a:cubicBezTo>
                    <a:pt x="33" y="401"/>
                    <a:pt x="0" y="534"/>
                    <a:pt x="33" y="668"/>
                  </a:cubicBezTo>
                  <a:cubicBezTo>
                    <a:pt x="133" y="968"/>
                    <a:pt x="334" y="1268"/>
                    <a:pt x="467" y="1535"/>
                  </a:cubicBezTo>
                  <a:cubicBezTo>
                    <a:pt x="500" y="1602"/>
                    <a:pt x="534" y="1635"/>
                    <a:pt x="600" y="1702"/>
                  </a:cubicBezTo>
                  <a:cubicBezTo>
                    <a:pt x="667" y="1735"/>
                    <a:pt x="701" y="1769"/>
                    <a:pt x="767" y="1769"/>
                  </a:cubicBezTo>
                  <a:cubicBezTo>
                    <a:pt x="867" y="1802"/>
                    <a:pt x="934" y="1802"/>
                    <a:pt x="1001" y="1802"/>
                  </a:cubicBezTo>
                  <a:cubicBezTo>
                    <a:pt x="1067" y="1802"/>
                    <a:pt x="1134" y="1769"/>
                    <a:pt x="1168" y="1735"/>
                  </a:cubicBezTo>
                  <a:cubicBezTo>
                    <a:pt x="1301" y="1669"/>
                    <a:pt x="1401" y="1535"/>
                    <a:pt x="1401" y="1402"/>
                  </a:cubicBezTo>
                  <a:cubicBezTo>
                    <a:pt x="1434" y="1368"/>
                    <a:pt x="1434" y="1335"/>
                    <a:pt x="1434" y="1268"/>
                  </a:cubicBezTo>
                  <a:cubicBezTo>
                    <a:pt x="1434" y="1168"/>
                    <a:pt x="1401" y="1101"/>
                    <a:pt x="1368" y="1001"/>
                  </a:cubicBezTo>
                  <a:cubicBezTo>
                    <a:pt x="1268" y="801"/>
                    <a:pt x="1134" y="601"/>
                    <a:pt x="1034" y="368"/>
                  </a:cubicBezTo>
                  <a:lnTo>
                    <a:pt x="1034" y="368"/>
                  </a:lnTo>
                  <a:cubicBezTo>
                    <a:pt x="1034" y="401"/>
                    <a:pt x="1067" y="434"/>
                    <a:pt x="1067" y="501"/>
                  </a:cubicBezTo>
                  <a:lnTo>
                    <a:pt x="1034" y="401"/>
                  </a:lnTo>
                  <a:cubicBezTo>
                    <a:pt x="1001" y="268"/>
                    <a:pt x="934" y="134"/>
                    <a:pt x="801" y="67"/>
                  </a:cubicBezTo>
                  <a:cubicBezTo>
                    <a:pt x="734" y="34"/>
                    <a:pt x="667" y="34"/>
                    <a:pt x="6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5"/>
            <p:cNvSpPr/>
            <p:nvPr/>
          </p:nvSpPr>
          <p:spPr>
            <a:xfrm>
              <a:off x="3507295" y="1537281"/>
              <a:ext cx="53689" cy="73171"/>
            </a:xfrm>
            <a:custGeom>
              <a:avLst/>
              <a:gdLst/>
              <a:ahLst/>
              <a:cxnLst/>
              <a:rect l="l" t="t" r="r" b="b"/>
              <a:pathLst>
                <a:path w="1502" h="2096" extrusionOk="0">
                  <a:moveTo>
                    <a:pt x="1102" y="714"/>
                  </a:moveTo>
                  <a:lnTo>
                    <a:pt x="1102" y="714"/>
                  </a:lnTo>
                  <a:cubicBezTo>
                    <a:pt x="1118" y="731"/>
                    <a:pt x="1127" y="756"/>
                    <a:pt x="1135" y="781"/>
                  </a:cubicBezTo>
                  <a:lnTo>
                    <a:pt x="1135" y="781"/>
                  </a:lnTo>
                  <a:cubicBezTo>
                    <a:pt x="1124" y="759"/>
                    <a:pt x="1113" y="737"/>
                    <a:pt x="1102" y="714"/>
                  </a:cubicBezTo>
                  <a:close/>
                  <a:moveTo>
                    <a:pt x="494" y="1"/>
                  </a:moveTo>
                  <a:cubicBezTo>
                    <a:pt x="459" y="1"/>
                    <a:pt x="428" y="5"/>
                    <a:pt x="401" y="14"/>
                  </a:cubicBezTo>
                  <a:cubicBezTo>
                    <a:pt x="268" y="47"/>
                    <a:pt x="134" y="147"/>
                    <a:pt x="67" y="247"/>
                  </a:cubicBezTo>
                  <a:cubicBezTo>
                    <a:pt x="1" y="381"/>
                    <a:pt x="1" y="514"/>
                    <a:pt x="34" y="648"/>
                  </a:cubicBezTo>
                  <a:cubicBezTo>
                    <a:pt x="101" y="1081"/>
                    <a:pt x="301" y="1482"/>
                    <a:pt x="534" y="1849"/>
                  </a:cubicBezTo>
                  <a:cubicBezTo>
                    <a:pt x="601" y="1949"/>
                    <a:pt x="701" y="2049"/>
                    <a:pt x="835" y="2082"/>
                  </a:cubicBezTo>
                  <a:cubicBezTo>
                    <a:pt x="870" y="2091"/>
                    <a:pt x="909" y="2095"/>
                    <a:pt x="947" y="2095"/>
                  </a:cubicBezTo>
                  <a:cubicBezTo>
                    <a:pt x="1053" y="2095"/>
                    <a:pt x="1162" y="2064"/>
                    <a:pt x="1235" y="2015"/>
                  </a:cubicBezTo>
                  <a:cubicBezTo>
                    <a:pt x="1335" y="1949"/>
                    <a:pt x="1435" y="1849"/>
                    <a:pt x="1468" y="1715"/>
                  </a:cubicBezTo>
                  <a:cubicBezTo>
                    <a:pt x="1502" y="1582"/>
                    <a:pt x="1502" y="1415"/>
                    <a:pt x="1435" y="1315"/>
                  </a:cubicBezTo>
                  <a:cubicBezTo>
                    <a:pt x="1331" y="1158"/>
                    <a:pt x="1247" y="1001"/>
                    <a:pt x="1167" y="845"/>
                  </a:cubicBezTo>
                  <a:lnTo>
                    <a:pt x="1167" y="845"/>
                  </a:lnTo>
                  <a:cubicBezTo>
                    <a:pt x="1101" y="679"/>
                    <a:pt x="1068" y="547"/>
                    <a:pt x="1035" y="381"/>
                  </a:cubicBezTo>
                  <a:cubicBezTo>
                    <a:pt x="1001" y="247"/>
                    <a:pt x="901" y="114"/>
                    <a:pt x="801" y="81"/>
                  </a:cubicBezTo>
                  <a:cubicBezTo>
                    <a:pt x="704" y="32"/>
                    <a:pt x="588" y="1"/>
                    <a:pt x="4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35"/>
            <p:cNvSpPr/>
            <p:nvPr/>
          </p:nvSpPr>
          <p:spPr>
            <a:xfrm>
              <a:off x="1723531" y="1109222"/>
              <a:ext cx="682050" cy="475160"/>
            </a:xfrm>
            <a:custGeom>
              <a:avLst/>
              <a:gdLst/>
              <a:ahLst/>
              <a:cxnLst/>
              <a:rect l="l" t="t" r="r" b="b"/>
              <a:pathLst>
                <a:path w="19081" h="13611" extrusionOk="0">
                  <a:moveTo>
                    <a:pt x="0" y="1"/>
                  </a:moveTo>
                  <a:lnTo>
                    <a:pt x="0" y="1"/>
                  </a:lnTo>
                  <a:cubicBezTo>
                    <a:pt x="2035" y="8807"/>
                    <a:pt x="11809" y="12543"/>
                    <a:pt x="18781" y="13577"/>
                  </a:cubicBezTo>
                  <a:lnTo>
                    <a:pt x="19081" y="13610"/>
                  </a:lnTo>
                  <a:cubicBezTo>
                    <a:pt x="18947" y="10408"/>
                    <a:pt x="15145" y="6505"/>
                    <a:pt x="12676" y="4771"/>
                  </a:cubicBezTo>
                  <a:cubicBezTo>
                    <a:pt x="9107" y="2235"/>
                    <a:pt x="4237" y="1235"/>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35"/>
            <p:cNvSpPr/>
            <p:nvPr/>
          </p:nvSpPr>
          <p:spPr>
            <a:xfrm>
              <a:off x="1624552" y="1385146"/>
              <a:ext cx="785818" cy="276801"/>
            </a:xfrm>
            <a:custGeom>
              <a:avLst/>
              <a:gdLst/>
              <a:ahLst/>
              <a:cxnLst/>
              <a:rect l="l" t="t" r="r" b="b"/>
              <a:pathLst>
                <a:path w="21984" h="7929" extrusionOk="0">
                  <a:moveTo>
                    <a:pt x="6091" y="0"/>
                  </a:moveTo>
                  <a:cubicBezTo>
                    <a:pt x="4143" y="0"/>
                    <a:pt x="2120" y="174"/>
                    <a:pt x="1" y="469"/>
                  </a:cubicBezTo>
                  <a:cubicBezTo>
                    <a:pt x="1469" y="4939"/>
                    <a:pt x="7073" y="7141"/>
                    <a:pt x="11209" y="7774"/>
                  </a:cubicBezTo>
                  <a:cubicBezTo>
                    <a:pt x="11926" y="7881"/>
                    <a:pt x="12602" y="7929"/>
                    <a:pt x="13249" y="7929"/>
                  </a:cubicBezTo>
                  <a:cubicBezTo>
                    <a:pt x="16246" y="7929"/>
                    <a:pt x="18632" y="6906"/>
                    <a:pt x="21650" y="5973"/>
                  </a:cubicBezTo>
                  <a:lnTo>
                    <a:pt x="21983" y="5873"/>
                  </a:lnTo>
                  <a:cubicBezTo>
                    <a:pt x="16950" y="1513"/>
                    <a:pt x="11843" y="0"/>
                    <a:pt x="6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35"/>
            <p:cNvSpPr/>
            <p:nvPr/>
          </p:nvSpPr>
          <p:spPr>
            <a:xfrm>
              <a:off x="2297744" y="1555085"/>
              <a:ext cx="36710" cy="27090"/>
            </a:xfrm>
            <a:custGeom>
              <a:avLst/>
              <a:gdLst/>
              <a:ahLst/>
              <a:cxnLst/>
              <a:rect l="l" t="t" r="r" b="b"/>
              <a:pathLst>
                <a:path w="1027" h="776" extrusionOk="0">
                  <a:moveTo>
                    <a:pt x="492" y="0"/>
                  </a:moveTo>
                  <a:cubicBezTo>
                    <a:pt x="74" y="0"/>
                    <a:pt x="1" y="708"/>
                    <a:pt x="448" y="772"/>
                  </a:cubicBezTo>
                  <a:cubicBezTo>
                    <a:pt x="469" y="774"/>
                    <a:pt x="488" y="776"/>
                    <a:pt x="507" y="776"/>
                  </a:cubicBezTo>
                  <a:cubicBezTo>
                    <a:pt x="926" y="776"/>
                    <a:pt x="1027" y="100"/>
                    <a:pt x="548" y="4"/>
                  </a:cubicBezTo>
                  <a:cubicBezTo>
                    <a:pt x="529" y="2"/>
                    <a:pt x="510" y="0"/>
                    <a:pt x="492"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35"/>
            <p:cNvSpPr/>
            <p:nvPr/>
          </p:nvSpPr>
          <p:spPr>
            <a:xfrm>
              <a:off x="2197657" y="1495669"/>
              <a:ext cx="36746" cy="27125"/>
            </a:xfrm>
            <a:custGeom>
              <a:avLst/>
              <a:gdLst/>
              <a:ahLst/>
              <a:cxnLst/>
              <a:rect l="l" t="t" r="r" b="b"/>
              <a:pathLst>
                <a:path w="1028" h="777" extrusionOk="0">
                  <a:moveTo>
                    <a:pt x="521" y="1"/>
                  </a:moveTo>
                  <a:cubicBezTo>
                    <a:pt x="102" y="1"/>
                    <a:pt x="1" y="677"/>
                    <a:pt x="480" y="772"/>
                  </a:cubicBezTo>
                  <a:cubicBezTo>
                    <a:pt x="499" y="775"/>
                    <a:pt x="518" y="776"/>
                    <a:pt x="536" y="776"/>
                  </a:cubicBezTo>
                  <a:cubicBezTo>
                    <a:pt x="954" y="776"/>
                    <a:pt x="1027"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35"/>
            <p:cNvSpPr/>
            <p:nvPr/>
          </p:nvSpPr>
          <p:spPr>
            <a:xfrm>
              <a:off x="2203591" y="1586503"/>
              <a:ext cx="36710" cy="27125"/>
            </a:xfrm>
            <a:custGeom>
              <a:avLst/>
              <a:gdLst/>
              <a:ahLst/>
              <a:cxnLst/>
              <a:rect l="l" t="t" r="r" b="b"/>
              <a:pathLst>
                <a:path w="1027" h="777" extrusionOk="0">
                  <a:moveTo>
                    <a:pt x="488" y="1"/>
                  </a:moveTo>
                  <a:cubicBezTo>
                    <a:pt x="73" y="1"/>
                    <a:pt x="0" y="676"/>
                    <a:pt x="447" y="772"/>
                  </a:cubicBezTo>
                  <a:cubicBezTo>
                    <a:pt x="466" y="775"/>
                    <a:pt x="485" y="776"/>
                    <a:pt x="504" y="776"/>
                  </a:cubicBezTo>
                  <a:cubicBezTo>
                    <a:pt x="924" y="776"/>
                    <a:pt x="1027" y="69"/>
                    <a:pt x="547" y="5"/>
                  </a:cubicBezTo>
                  <a:cubicBezTo>
                    <a:pt x="527" y="2"/>
                    <a:pt x="507" y="1"/>
                    <a:pt x="488"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35"/>
            <p:cNvSpPr/>
            <p:nvPr/>
          </p:nvSpPr>
          <p:spPr>
            <a:xfrm>
              <a:off x="2102217" y="1572540"/>
              <a:ext cx="36746" cy="25938"/>
            </a:xfrm>
            <a:custGeom>
              <a:avLst/>
              <a:gdLst/>
              <a:ahLst/>
              <a:cxnLst/>
              <a:rect l="l" t="t" r="r" b="b"/>
              <a:pathLst>
                <a:path w="1028" h="743" extrusionOk="0">
                  <a:moveTo>
                    <a:pt x="518" y="0"/>
                  </a:moveTo>
                  <a:cubicBezTo>
                    <a:pt x="73" y="0"/>
                    <a:pt x="1" y="675"/>
                    <a:pt x="448" y="739"/>
                  </a:cubicBezTo>
                  <a:cubicBezTo>
                    <a:pt x="469" y="741"/>
                    <a:pt x="490" y="743"/>
                    <a:pt x="511" y="743"/>
                  </a:cubicBezTo>
                  <a:cubicBezTo>
                    <a:pt x="956" y="743"/>
                    <a:pt x="1028" y="69"/>
                    <a:pt x="581" y="5"/>
                  </a:cubicBezTo>
                  <a:cubicBezTo>
                    <a:pt x="559" y="2"/>
                    <a:pt x="538" y="0"/>
                    <a:pt x="518" y="0"/>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35"/>
            <p:cNvSpPr/>
            <p:nvPr/>
          </p:nvSpPr>
          <p:spPr>
            <a:xfrm>
              <a:off x="2096248" y="1470080"/>
              <a:ext cx="36782" cy="27090"/>
            </a:xfrm>
            <a:custGeom>
              <a:avLst/>
              <a:gdLst/>
              <a:ahLst/>
              <a:cxnLst/>
              <a:rect l="l" t="t" r="r" b="b"/>
              <a:pathLst>
                <a:path w="1029" h="776" extrusionOk="0">
                  <a:moveTo>
                    <a:pt x="521" y="0"/>
                  </a:moveTo>
                  <a:cubicBezTo>
                    <a:pt x="74" y="0"/>
                    <a:pt x="0" y="708"/>
                    <a:pt x="448" y="771"/>
                  </a:cubicBezTo>
                  <a:cubicBezTo>
                    <a:pt x="470" y="774"/>
                    <a:pt x="491" y="776"/>
                    <a:pt x="511" y="776"/>
                  </a:cubicBezTo>
                  <a:cubicBezTo>
                    <a:pt x="956" y="776"/>
                    <a:pt x="1028" y="100"/>
                    <a:pt x="581" y="4"/>
                  </a:cubicBezTo>
                  <a:cubicBezTo>
                    <a:pt x="561" y="1"/>
                    <a:pt x="540" y="0"/>
                    <a:pt x="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5"/>
            <p:cNvSpPr/>
            <p:nvPr/>
          </p:nvSpPr>
          <p:spPr>
            <a:xfrm>
              <a:off x="1990191" y="1433949"/>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80"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5"/>
            <p:cNvSpPr/>
            <p:nvPr/>
          </p:nvSpPr>
          <p:spPr>
            <a:xfrm>
              <a:off x="2008028" y="1513159"/>
              <a:ext cx="36460" cy="26113"/>
            </a:xfrm>
            <a:custGeom>
              <a:avLst/>
              <a:gdLst/>
              <a:ahLst/>
              <a:cxnLst/>
              <a:rect l="l" t="t" r="r" b="b"/>
              <a:pathLst>
                <a:path w="1020" h="748" extrusionOk="0">
                  <a:moveTo>
                    <a:pt x="518" y="0"/>
                  </a:moveTo>
                  <a:cubicBezTo>
                    <a:pt x="73" y="0"/>
                    <a:pt x="1" y="675"/>
                    <a:pt x="447" y="738"/>
                  </a:cubicBezTo>
                  <a:cubicBezTo>
                    <a:pt x="478" y="744"/>
                    <a:pt x="507" y="747"/>
                    <a:pt x="535" y="747"/>
                  </a:cubicBezTo>
                  <a:cubicBezTo>
                    <a:pt x="958" y="747"/>
                    <a:pt x="1019" y="67"/>
                    <a:pt x="581" y="4"/>
                  </a:cubicBezTo>
                  <a:cubicBezTo>
                    <a:pt x="559" y="2"/>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5"/>
            <p:cNvSpPr/>
            <p:nvPr/>
          </p:nvSpPr>
          <p:spPr>
            <a:xfrm>
              <a:off x="1960380" y="1609788"/>
              <a:ext cx="36710" cy="25973"/>
            </a:xfrm>
            <a:custGeom>
              <a:avLst/>
              <a:gdLst/>
              <a:ahLst/>
              <a:cxnLst/>
              <a:rect l="l" t="t" r="r" b="b"/>
              <a:pathLst>
                <a:path w="1027" h="744" extrusionOk="0">
                  <a:moveTo>
                    <a:pt x="521" y="1"/>
                  </a:moveTo>
                  <a:cubicBezTo>
                    <a:pt x="102" y="1"/>
                    <a:pt x="1" y="675"/>
                    <a:pt x="480" y="739"/>
                  </a:cubicBezTo>
                  <a:cubicBezTo>
                    <a:pt x="500" y="742"/>
                    <a:pt x="519" y="743"/>
                    <a:pt x="538" y="743"/>
                  </a:cubicBezTo>
                  <a:cubicBezTo>
                    <a:pt x="954" y="743"/>
                    <a:pt x="1026" y="69"/>
                    <a:pt x="580" y="5"/>
                  </a:cubicBezTo>
                  <a:cubicBezTo>
                    <a:pt x="559" y="2"/>
                    <a:pt x="540" y="1"/>
                    <a:pt x="521" y="1"/>
                  </a:cubicBezTo>
                  <a:close/>
                </a:path>
              </a:pathLst>
            </a:custGeom>
            <a:solidFill>
              <a:srgbClr val="4F60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5"/>
            <p:cNvSpPr/>
            <p:nvPr/>
          </p:nvSpPr>
          <p:spPr>
            <a:xfrm>
              <a:off x="1875699" y="1546916"/>
              <a:ext cx="36674" cy="25938"/>
            </a:xfrm>
            <a:custGeom>
              <a:avLst/>
              <a:gdLst/>
              <a:ahLst/>
              <a:cxnLst/>
              <a:rect l="l" t="t" r="r" b="b"/>
              <a:pathLst>
                <a:path w="1026" h="743" extrusionOk="0">
                  <a:moveTo>
                    <a:pt x="488" y="1"/>
                  </a:moveTo>
                  <a:cubicBezTo>
                    <a:pt x="72" y="1"/>
                    <a:pt x="0" y="675"/>
                    <a:pt x="447" y="739"/>
                  </a:cubicBezTo>
                  <a:cubicBezTo>
                    <a:pt x="467" y="742"/>
                    <a:pt x="487" y="743"/>
                    <a:pt x="506" y="743"/>
                  </a:cubicBezTo>
                  <a:cubicBezTo>
                    <a:pt x="924" y="743"/>
                    <a:pt x="1026" y="69"/>
                    <a:pt x="547" y="5"/>
                  </a:cubicBezTo>
                  <a:cubicBezTo>
                    <a:pt x="527" y="2"/>
                    <a:pt x="50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5"/>
            <p:cNvSpPr/>
            <p:nvPr/>
          </p:nvSpPr>
          <p:spPr>
            <a:xfrm>
              <a:off x="1924599" y="1487535"/>
              <a:ext cx="36746" cy="27090"/>
            </a:xfrm>
            <a:custGeom>
              <a:avLst/>
              <a:gdLst/>
              <a:ahLst/>
              <a:cxnLst/>
              <a:rect l="l" t="t" r="r" b="b"/>
              <a:pathLst>
                <a:path w="1028" h="776" extrusionOk="0">
                  <a:moveTo>
                    <a:pt x="523" y="1"/>
                  </a:moveTo>
                  <a:cubicBezTo>
                    <a:pt x="103" y="1"/>
                    <a:pt x="0" y="708"/>
                    <a:pt x="480" y="772"/>
                  </a:cubicBezTo>
                  <a:cubicBezTo>
                    <a:pt x="499" y="775"/>
                    <a:pt x="518" y="776"/>
                    <a:pt x="536" y="776"/>
                  </a:cubicBezTo>
                  <a:cubicBezTo>
                    <a:pt x="954" y="776"/>
                    <a:pt x="1027" y="69"/>
                    <a:pt x="580" y="5"/>
                  </a:cubicBezTo>
                  <a:cubicBezTo>
                    <a:pt x="560" y="2"/>
                    <a:pt x="54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5"/>
            <p:cNvSpPr/>
            <p:nvPr/>
          </p:nvSpPr>
          <p:spPr>
            <a:xfrm>
              <a:off x="1866191" y="1410665"/>
              <a:ext cx="36710" cy="25973"/>
            </a:xfrm>
            <a:custGeom>
              <a:avLst/>
              <a:gdLst/>
              <a:ahLst/>
              <a:cxnLst/>
              <a:rect l="l" t="t" r="r" b="b"/>
              <a:pathLst>
                <a:path w="1027" h="744" extrusionOk="0">
                  <a:moveTo>
                    <a:pt x="521" y="1"/>
                  </a:moveTo>
                  <a:cubicBezTo>
                    <a:pt x="102" y="1"/>
                    <a:pt x="1" y="675"/>
                    <a:pt x="479" y="739"/>
                  </a:cubicBezTo>
                  <a:cubicBezTo>
                    <a:pt x="500" y="742"/>
                    <a:pt x="519" y="743"/>
                    <a:pt x="538" y="743"/>
                  </a:cubicBezTo>
                  <a:cubicBezTo>
                    <a:pt x="954" y="743"/>
                    <a:pt x="1026" y="69"/>
                    <a:pt x="579" y="5"/>
                  </a:cubicBezTo>
                  <a:cubicBezTo>
                    <a:pt x="559" y="2"/>
                    <a:pt x="540" y="1"/>
                    <a:pt x="5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5"/>
            <p:cNvSpPr/>
            <p:nvPr/>
          </p:nvSpPr>
          <p:spPr>
            <a:xfrm>
              <a:off x="1798561" y="1499020"/>
              <a:ext cx="36353" cy="26113"/>
            </a:xfrm>
            <a:custGeom>
              <a:avLst/>
              <a:gdLst/>
              <a:ahLst/>
              <a:cxnLst/>
              <a:rect l="l" t="t" r="r" b="b"/>
              <a:pathLst>
                <a:path w="1017" h="748" extrusionOk="0">
                  <a:moveTo>
                    <a:pt x="488" y="0"/>
                  </a:moveTo>
                  <a:cubicBezTo>
                    <a:pt x="89" y="0"/>
                    <a:pt x="0" y="680"/>
                    <a:pt x="470" y="743"/>
                  </a:cubicBezTo>
                  <a:cubicBezTo>
                    <a:pt x="490" y="746"/>
                    <a:pt x="510" y="747"/>
                    <a:pt x="529" y="747"/>
                  </a:cubicBezTo>
                  <a:cubicBezTo>
                    <a:pt x="945" y="747"/>
                    <a:pt x="1017" y="73"/>
                    <a:pt x="570" y="9"/>
                  </a:cubicBezTo>
                  <a:cubicBezTo>
                    <a:pt x="542" y="3"/>
                    <a:pt x="514" y="0"/>
                    <a:pt x="4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5"/>
            <p:cNvSpPr/>
            <p:nvPr/>
          </p:nvSpPr>
          <p:spPr>
            <a:xfrm>
              <a:off x="1761207" y="1424663"/>
              <a:ext cx="36746" cy="25938"/>
            </a:xfrm>
            <a:custGeom>
              <a:avLst/>
              <a:gdLst/>
              <a:ahLst/>
              <a:cxnLst/>
              <a:rect l="l" t="t" r="r" b="b"/>
              <a:pathLst>
                <a:path w="1028" h="743" extrusionOk="0">
                  <a:moveTo>
                    <a:pt x="518" y="0"/>
                  </a:moveTo>
                  <a:cubicBezTo>
                    <a:pt x="73" y="0"/>
                    <a:pt x="1" y="674"/>
                    <a:pt x="448" y="738"/>
                  </a:cubicBezTo>
                  <a:cubicBezTo>
                    <a:pt x="469" y="741"/>
                    <a:pt x="490" y="742"/>
                    <a:pt x="510" y="742"/>
                  </a:cubicBezTo>
                  <a:cubicBezTo>
                    <a:pt x="956" y="742"/>
                    <a:pt x="1028" y="68"/>
                    <a:pt x="581" y="4"/>
                  </a:cubicBezTo>
                  <a:cubicBezTo>
                    <a:pt x="559" y="1"/>
                    <a:pt x="538" y="0"/>
                    <a:pt x="5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5"/>
            <p:cNvSpPr/>
            <p:nvPr/>
          </p:nvSpPr>
          <p:spPr>
            <a:xfrm>
              <a:off x="1682817" y="1458246"/>
              <a:ext cx="36460" cy="26113"/>
            </a:xfrm>
            <a:custGeom>
              <a:avLst/>
              <a:gdLst/>
              <a:ahLst/>
              <a:cxnLst/>
              <a:rect l="l" t="t" r="r" b="b"/>
              <a:pathLst>
                <a:path w="1020" h="748" extrusionOk="0">
                  <a:moveTo>
                    <a:pt x="485" y="1"/>
                  </a:moveTo>
                  <a:cubicBezTo>
                    <a:pt x="62" y="1"/>
                    <a:pt x="0" y="681"/>
                    <a:pt x="439" y="744"/>
                  </a:cubicBezTo>
                  <a:cubicBezTo>
                    <a:pt x="461" y="746"/>
                    <a:pt x="482" y="748"/>
                    <a:pt x="502" y="748"/>
                  </a:cubicBezTo>
                  <a:cubicBezTo>
                    <a:pt x="947" y="748"/>
                    <a:pt x="1019" y="74"/>
                    <a:pt x="572" y="10"/>
                  </a:cubicBezTo>
                  <a:cubicBezTo>
                    <a:pt x="542" y="4"/>
                    <a:pt x="513" y="1"/>
                    <a:pt x="4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5"/>
            <p:cNvSpPr/>
            <p:nvPr/>
          </p:nvSpPr>
          <p:spPr>
            <a:xfrm>
              <a:off x="1646750" y="1413004"/>
              <a:ext cx="36674" cy="25938"/>
            </a:xfrm>
            <a:custGeom>
              <a:avLst/>
              <a:gdLst/>
              <a:ahLst/>
              <a:cxnLst/>
              <a:rect l="l" t="t" r="r" b="b"/>
              <a:pathLst>
                <a:path w="1026" h="743" extrusionOk="0">
                  <a:moveTo>
                    <a:pt x="489" y="0"/>
                  </a:moveTo>
                  <a:cubicBezTo>
                    <a:pt x="73" y="0"/>
                    <a:pt x="1" y="675"/>
                    <a:pt x="447" y="739"/>
                  </a:cubicBezTo>
                  <a:cubicBezTo>
                    <a:pt x="468" y="742"/>
                    <a:pt x="487" y="743"/>
                    <a:pt x="506" y="743"/>
                  </a:cubicBezTo>
                  <a:cubicBezTo>
                    <a:pt x="925" y="743"/>
                    <a:pt x="1026" y="69"/>
                    <a:pt x="547" y="5"/>
                  </a:cubicBezTo>
                  <a:cubicBezTo>
                    <a:pt x="527" y="2"/>
                    <a:pt x="507"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5"/>
            <p:cNvSpPr/>
            <p:nvPr/>
          </p:nvSpPr>
          <p:spPr>
            <a:xfrm>
              <a:off x="2094353" y="1308904"/>
              <a:ext cx="91865" cy="91778"/>
            </a:xfrm>
            <a:custGeom>
              <a:avLst/>
              <a:gdLst/>
              <a:ahLst/>
              <a:cxnLst/>
              <a:rect l="l" t="t" r="r" b="b"/>
              <a:pathLst>
                <a:path w="2570" h="2629" extrusionOk="0">
                  <a:moveTo>
                    <a:pt x="2036" y="0"/>
                  </a:moveTo>
                  <a:cubicBezTo>
                    <a:pt x="1914" y="0"/>
                    <a:pt x="1794" y="44"/>
                    <a:pt x="1702" y="151"/>
                  </a:cubicBezTo>
                  <a:cubicBezTo>
                    <a:pt x="1235" y="718"/>
                    <a:pt x="734" y="1252"/>
                    <a:pt x="167" y="1753"/>
                  </a:cubicBezTo>
                  <a:cubicBezTo>
                    <a:pt x="67" y="1819"/>
                    <a:pt x="1" y="1986"/>
                    <a:pt x="1" y="2119"/>
                  </a:cubicBezTo>
                  <a:cubicBezTo>
                    <a:pt x="1" y="2253"/>
                    <a:pt x="67" y="2386"/>
                    <a:pt x="167" y="2486"/>
                  </a:cubicBezTo>
                  <a:cubicBezTo>
                    <a:pt x="250" y="2569"/>
                    <a:pt x="355" y="2629"/>
                    <a:pt x="464" y="2629"/>
                  </a:cubicBezTo>
                  <a:cubicBezTo>
                    <a:pt x="487" y="2629"/>
                    <a:pt x="511" y="2626"/>
                    <a:pt x="534" y="2620"/>
                  </a:cubicBezTo>
                  <a:cubicBezTo>
                    <a:pt x="668" y="2620"/>
                    <a:pt x="801" y="2586"/>
                    <a:pt x="901" y="2486"/>
                  </a:cubicBezTo>
                  <a:cubicBezTo>
                    <a:pt x="1468" y="1986"/>
                    <a:pt x="1935" y="1452"/>
                    <a:pt x="2436" y="885"/>
                  </a:cubicBezTo>
                  <a:cubicBezTo>
                    <a:pt x="2536" y="785"/>
                    <a:pt x="2569" y="652"/>
                    <a:pt x="2569" y="518"/>
                  </a:cubicBezTo>
                  <a:cubicBezTo>
                    <a:pt x="2569" y="385"/>
                    <a:pt x="2536" y="251"/>
                    <a:pt x="2436" y="151"/>
                  </a:cubicBezTo>
                  <a:cubicBezTo>
                    <a:pt x="2327" y="61"/>
                    <a:pt x="2180" y="0"/>
                    <a:pt x="20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35"/>
            <p:cNvSpPr/>
            <p:nvPr/>
          </p:nvSpPr>
          <p:spPr>
            <a:xfrm>
              <a:off x="1979897" y="1250884"/>
              <a:ext cx="118066" cy="117821"/>
            </a:xfrm>
            <a:custGeom>
              <a:avLst/>
              <a:gdLst/>
              <a:ahLst/>
              <a:cxnLst/>
              <a:rect l="l" t="t" r="r" b="b"/>
              <a:pathLst>
                <a:path w="3303" h="3375" extrusionOk="0">
                  <a:moveTo>
                    <a:pt x="2068" y="512"/>
                  </a:moveTo>
                  <a:lnTo>
                    <a:pt x="2035" y="579"/>
                  </a:lnTo>
                  <a:cubicBezTo>
                    <a:pt x="2044" y="561"/>
                    <a:pt x="2055" y="546"/>
                    <a:pt x="2068" y="531"/>
                  </a:cubicBezTo>
                  <a:lnTo>
                    <a:pt x="2068" y="531"/>
                  </a:lnTo>
                  <a:cubicBezTo>
                    <a:pt x="2068" y="526"/>
                    <a:pt x="2068" y="520"/>
                    <a:pt x="2068" y="512"/>
                  </a:cubicBezTo>
                  <a:close/>
                  <a:moveTo>
                    <a:pt x="2740" y="0"/>
                  </a:moveTo>
                  <a:cubicBezTo>
                    <a:pt x="2553" y="0"/>
                    <a:pt x="2362" y="82"/>
                    <a:pt x="2269" y="246"/>
                  </a:cubicBezTo>
                  <a:cubicBezTo>
                    <a:pt x="2235" y="312"/>
                    <a:pt x="2202" y="346"/>
                    <a:pt x="2168" y="412"/>
                  </a:cubicBezTo>
                  <a:cubicBezTo>
                    <a:pt x="2144" y="461"/>
                    <a:pt x="2102" y="492"/>
                    <a:pt x="2068" y="531"/>
                  </a:cubicBezTo>
                  <a:lnTo>
                    <a:pt x="2068" y="531"/>
                  </a:lnTo>
                  <a:cubicBezTo>
                    <a:pt x="2067" y="548"/>
                    <a:pt x="2061" y="554"/>
                    <a:pt x="2035" y="579"/>
                  </a:cubicBezTo>
                  <a:cubicBezTo>
                    <a:pt x="2002" y="613"/>
                    <a:pt x="2002" y="613"/>
                    <a:pt x="1968" y="646"/>
                  </a:cubicBezTo>
                  <a:cubicBezTo>
                    <a:pt x="1935" y="679"/>
                    <a:pt x="1902" y="746"/>
                    <a:pt x="1835" y="779"/>
                  </a:cubicBezTo>
                  <a:cubicBezTo>
                    <a:pt x="1668" y="979"/>
                    <a:pt x="1468" y="1146"/>
                    <a:pt x="1301" y="1346"/>
                  </a:cubicBezTo>
                  <a:cubicBezTo>
                    <a:pt x="868" y="1713"/>
                    <a:pt x="467" y="2114"/>
                    <a:pt x="167" y="2581"/>
                  </a:cubicBezTo>
                  <a:cubicBezTo>
                    <a:pt x="0" y="2814"/>
                    <a:pt x="100" y="3181"/>
                    <a:pt x="367" y="3314"/>
                  </a:cubicBezTo>
                  <a:cubicBezTo>
                    <a:pt x="439" y="3355"/>
                    <a:pt x="516" y="3374"/>
                    <a:pt x="594" y="3374"/>
                  </a:cubicBezTo>
                  <a:cubicBezTo>
                    <a:pt x="772" y="3374"/>
                    <a:pt x="952" y="3276"/>
                    <a:pt x="1068" y="3114"/>
                  </a:cubicBezTo>
                  <a:cubicBezTo>
                    <a:pt x="1101" y="3048"/>
                    <a:pt x="1134" y="3014"/>
                    <a:pt x="1168" y="2948"/>
                  </a:cubicBezTo>
                  <a:cubicBezTo>
                    <a:pt x="1201" y="2914"/>
                    <a:pt x="1234" y="2881"/>
                    <a:pt x="1234" y="2881"/>
                  </a:cubicBezTo>
                  <a:cubicBezTo>
                    <a:pt x="1335" y="2747"/>
                    <a:pt x="1435" y="2681"/>
                    <a:pt x="1501" y="2581"/>
                  </a:cubicBezTo>
                  <a:cubicBezTo>
                    <a:pt x="1701" y="2380"/>
                    <a:pt x="1902" y="2214"/>
                    <a:pt x="2102" y="2014"/>
                  </a:cubicBezTo>
                  <a:cubicBezTo>
                    <a:pt x="2502" y="1647"/>
                    <a:pt x="2869" y="1246"/>
                    <a:pt x="3169" y="779"/>
                  </a:cubicBezTo>
                  <a:cubicBezTo>
                    <a:pt x="3303" y="546"/>
                    <a:pt x="3236" y="179"/>
                    <a:pt x="2969" y="45"/>
                  </a:cubicBezTo>
                  <a:cubicBezTo>
                    <a:pt x="2899" y="15"/>
                    <a:pt x="2820" y="0"/>
                    <a:pt x="27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35"/>
            <p:cNvSpPr/>
            <p:nvPr/>
          </p:nvSpPr>
          <p:spPr>
            <a:xfrm>
              <a:off x="1926243" y="1234686"/>
              <a:ext cx="76351" cy="78478"/>
            </a:xfrm>
            <a:custGeom>
              <a:avLst/>
              <a:gdLst/>
              <a:ahLst/>
              <a:cxnLst/>
              <a:rect l="l" t="t" r="r" b="b"/>
              <a:pathLst>
                <a:path w="2136" h="2248" extrusionOk="0">
                  <a:moveTo>
                    <a:pt x="1684" y="0"/>
                  </a:moveTo>
                  <a:cubicBezTo>
                    <a:pt x="1658" y="0"/>
                    <a:pt x="1631" y="3"/>
                    <a:pt x="1601" y="9"/>
                  </a:cubicBezTo>
                  <a:cubicBezTo>
                    <a:pt x="1501" y="9"/>
                    <a:pt x="1334" y="42"/>
                    <a:pt x="1268" y="143"/>
                  </a:cubicBezTo>
                  <a:cubicBezTo>
                    <a:pt x="867" y="576"/>
                    <a:pt x="434" y="976"/>
                    <a:pt x="67" y="1443"/>
                  </a:cubicBezTo>
                  <a:cubicBezTo>
                    <a:pt x="0" y="1544"/>
                    <a:pt x="0" y="1744"/>
                    <a:pt x="34" y="1844"/>
                  </a:cubicBezTo>
                  <a:cubicBezTo>
                    <a:pt x="67" y="1977"/>
                    <a:pt x="167" y="2111"/>
                    <a:pt x="267" y="2177"/>
                  </a:cubicBezTo>
                  <a:cubicBezTo>
                    <a:pt x="350" y="2219"/>
                    <a:pt x="432" y="2247"/>
                    <a:pt x="514" y="2247"/>
                  </a:cubicBezTo>
                  <a:cubicBezTo>
                    <a:pt x="565" y="2247"/>
                    <a:pt x="616" y="2236"/>
                    <a:pt x="667" y="2211"/>
                  </a:cubicBezTo>
                  <a:cubicBezTo>
                    <a:pt x="801" y="2177"/>
                    <a:pt x="901" y="2077"/>
                    <a:pt x="968" y="1977"/>
                  </a:cubicBezTo>
                  <a:cubicBezTo>
                    <a:pt x="1268" y="1577"/>
                    <a:pt x="1668" y="1243"/>
                    <a:pt x="1968" y="876"/>
                  </a:cubicBezTo>
                  <a:cubicBezTo>
                    <a:pt x="2068" y="776"/>
                    <a:pt x="2135" y="643"/>
                    <a:pt x="2135" y="509"/>
                  </a:cubicBezTo>
                  <a:cubicBezTo>
                    <a:pt x="2135" y="376"/>
                    <a:pt x="2068" y="243"/>
                    <a:pt x="1968" y="143"/>
                  </a:cubicBezTo>
                  <a:cubicBezTo>
                    <a:pt x="1886" y="60"/>
                    <a:pt x="1804" y="0"/>
                    <a:pt x="16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35"/>
            <p:cNvSpPr/>
            <p:nvPr/>
          </p:nvSpPr>
          <p:spPr>
            <a:xfrm>
              <a:off x="1837988" y="1173281"/>
              <a:ext cx="93044" cy="95269"/>
            </a:xfrm>
            <a:custGeom>
              <a:avLst/>
              <a:gdLst/>
              <a:ahLst/>
              <a:cxnLst/>
              <a:rect l="l" t="t" r="r" b="b"/>
              <a:pathLst>
                <a:path w="2603" h="2729" extrusionOk="0">
                  <a:moveTo>
                    <a:pt x="1997" y="0"/>
                  </a:moveTo>
                  <a:cubicBezTo>
                    <a:pt x="1817" y="0"/>
                    <a:pt x="1646" y="89"/>
                    <a:pt x="1535" y="267"/>
                  </a:cubicBezTo>
                  <a:cubicBezTo>
                    <a:pt x="1510" y="317"/>
                    <a:pt x="1467" y="385"/>
                    <a:pt x="1419" y="444"/>
                  </a:cubicBezTo>
                  <a:lnTo>
                    <a:pt x="1419" y="444"/>
                  </a:lnTo>
                  <a:cubicBezTo>
                    <a:pt x="1429" y="430"/>
                    <a:pt x="1435" y="415"/>
                    <a:pt x="1435" y="400"/>
                  </a:cubicBezTo>
                  <a:lnTo>
                    <a:pt x="1435" y="400"/>
                  </a:lnTo>
                  <a:cubicBezTo>
                    <a:pt x="1035" y="934"/>
                    <a:pt x="534" y="1368"/>
                    <a:pt x="168" y="1935"/>
                  </a:cubicBezTo>
                  <a:cubicBezTo>
                    <a:pt x="1" y="2168"/>
                    <a:pt x="101" y="2535"/>
                    <a:pt x="334" y="2669"/>
                  </a:cubicBezTo>
                  <a:cubicBezTo>
                    <a:pt x="416" y="2710"/>
                    <a:pt x="501" y="2729"/>
                    <a:pt x="584" y="2729"/>
                  </a:cubicBezTo>
                  <a:cubicBezTo>
                    <a:pt x="772" y="2729"/>
                    <a:pt x="952" y="2631"/>
                    <a:pt x="1068" y="2469"/>
                  </a:cubicBezTo>
                  <a:cubicBezTo>
                    <a:pt x="1090" y="2402"/>
                    <a:pt x="1127" y="2351"/>
                    <a:pt x="1169" y="2294"/>
                  </a:cubicBezTo>
                  <a:lnTo>
                    <a:pt x="1169" y="2294"/>
                  </a:lnTo>
                  <a:cubicBezTo>
                    <a:pt x="1168" y="2297"/>
                    <a:pt x="1168" y="2299"/>
                    <a:pt x="1168" y="2302"/>
                  </a:cubicBezTo>
                  <a:cubicBezTo>
                    <a:pt x="1569" y="1801"/>
                    <a:pt x="2069" y="1334"/>
                    <a:pt x="2436" y="767"/>
                  </a:cubicBezTo>
                  <a:cubicBezTo>
                    <a:pt x="2603" y="534"/>
                    <a:pt x="2503" y="200"/>
                    <a:pt x="2269" y="67"/>
                  </a:cubicBezTo>
                  <a:cubicBezTo>
                    <a:pt x="2180" y="22"/>
                    <a:pt x="2087" y="0"/>
                    <a:pt x="19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5"/>
            <p:cNvSpPr/>
            <p:nvPr/>
          </p:nvSpPr>
          <p:spPr>
            <a:xfrm>
              <a:off x="1785549" y="1147203"/>
              <a:ext cx="54869" cy="60324"/>
            </a:xfrm>
            <a:custGeom>
              <a:avLst/>
              <a:gdLst/>
              <a:ahLst/>
              <a:cxnLst/>
              <a:rect l="l" t="t" r="r" b="b"/>
              <a:pathLst>
                <a:path w="1535" h="1728" extrusionOk="0">
                  <a:moveTo>
                    <a:pt x="975" y="0"/>
                  </a:moveTo>
                  <a:cubicBezTo>
                    <a:pt x="939" y="0"/>
                    <a:pt x="903" y="4"/>
                    <a:pt x="867" y="13"/>
                  </a:cubicBezTo>
                  <a:cubicBezTo>
                    <a:pt x="734" y="47"/>
                    <a:pt x="600" y="147"/>
                    <a:pt x="534" y="247"/>
                  </a:cubicBezTo>
                  <a:cubicBezTo>
                    <a:pt x="434" y="514"/>
                    <a:pt x="234" y="714"/>
                    <a:pt x="67" y="947"/>
                  </a:cubicBezTo>
                  <a:cubicBezTo>
                    <a:pt x="33" y="1014"/>
                    <a:pt x="0" y="1081"/>
                    <a:pt x="0" y="1147"/>
                  </a:cubicBezTo>
                  <a:cubicBezTo>
                    <a:pt x="0" y="1214"/>
                    <a:pt x="0" y="1281"/>
                    <a:pt x="0" y="1348"/>
                  </a:cubicBezTo>
                  <a:cubicBezTo>
                    <a:pt x="33" y="1414"/>
                    <a:pt x="67" y="1481"/>
                    <a:pt x="100" y="1514"/>
                  </a:cubicBezTo>
                  <a:cubicBezTo>
                    <a:pt x="133" y="1581"/>
                    <a:pt x="200" y="1614"/>
                    <a:pt x="234" y="1648"/>
                  </a:cubicBezTo>
                  <a:cubicBezTo>
                    <a:pt x="331" y="1697"/>
                    <a:pt x="429" y="1728"/>
                    <a:pt x="527" y="1728"/>
                  </a:cubicBezTo>
                  <a:cubicBezTo>
                    <a:pt x="562" y="1728"/>
                    <a:pt x="598" y="1723"/>
                    <a:pt x="634" y="1715"/>
                  </a:cubicBezTo>
                  <a:cubicBezTo>
                    <a:pt x="701" y="1681"/>
                    <a:pt x="734" y="1681"/>
                    <a:pt x="767" y="1648"/>
                  </a:cubicBezTo>
                  <a:cubicBezTo>
                    <a:pt x="867" y="1614"/>
                    <a:pt x="901" y="1548"/>
                    <a:pt x="967" y="1481"/>
                  </a:cubicBezTo>
                  <a:cubicBezTo>
                    <a:pt x="1134" y="1248"/>
                    <a:pt x="1301" y="1014"/>
                    <a:pt x="1434" y="781"/>
                  </a:cubicBezTo>
                  <a:cubicBezTo>
                    <a:pt x="1468" y="714"/>
                    <a:pt x="1501" y="647"/>
                    <a:pt x="1501" y="580"/>
                  </a:cubicBezTo>
                  <a:cubicBezTo>
                    <a:pt x="1534" y="514"/>
                    <a:pt x="1534" y="447"/>
                    <a:pt x="1501" y="380"/>
                  </a:cubicBezTo>
                  <a:cubicBezTo>
                    <a:pt x="1468" y="314"/>
                    <a:pt x="1468" y="247"/>
                    <a:pt x="1401" y="213"/>
                  </a:cubicBezTo>
                  <a:cubicBezTo>
                    <a:pt x="1368" y="147"/>
                    <a:pt x="1334" y="113"/>
                    <a:pt x="1268" y="80"/>
                  </a:cubicBezTo>
                  <a:cubicBezTo>
                    <a:pt x="1170" y="31"/>
                    <a:pt x="1072"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5"/>
            <p:cNvSpPr/>
            <p:nvPr/>
          </p:nvSpPr>
          <p:spPr>
            <a:xfrm>
              <a:off x="2183788" y="1367028"/>
              <a:ext cx="59658" cy="70623"/>
            </a:xfrm>
            <a:custGeom>
              <a:avLst/>
              <a:gdLst/>
              <a:ahLst/>
              <a:cxnLst/>
              <a:rect l="l" t="t" r="r" b="b"/>
              <a:pathLst>
                <a:path w="1669" h="2023" extrusionOk="0">
                  <a:moveTo>
                    <a:pt x="1121" y="1"/>
                  </a:moveTo>
                  <a:cubicBezTo>
                    <a:pt x="1037" y="1"/>
                    <a:pt x="952" y="24"/>
                    <a:pt x="868" y="88"/>
                  </a:cubicBezTo>
                  <a:cubicBezTo>
                    <a:pt x="768" y="154"/>
                    <a:pt x="667" y="254"/>
                    <a:pt x="634" y="388"/>
                  </a:cubicBezTo>
                  <a:cubicBezTo>
                    <a:pt x="547" y="591"/>
                    <a:pt x="434" y="795"/>
                    <a:pt x="296" y="977"/>
                  </a:cubicBezTo>
                  <a:lnTo>
                    <a:pt x="296" y="977"/>
                  </a:lnTo>
                  <a:cubicBezTo>
                    <a:pt x="299" y="969"/>
                    <a:pt x="301" y="962"/>
                    <a:pt x="301" y="955"/>
                  </a:cubicBezTo>
                  <a:lnTo>
                    <a:pt x="301" y="955"/>
                  </a:lnTo>
                  <a:cubicBezTo>
                    <a:pt x="293" y="971"/>
                    <a:pt x="285" y="986"/>
                    <a:pt x="276" y="1002"/>
                  </a:cubicBezTo>
                  <a:lnTo>
                    <a:pt x="276" y="1002"/>
                  </a:lnTo>
                  <a:cubicBezTo>
                    <a:pt x="263" y="1020"/>
                    <a:pt x="248" y="1038"/>
                    <a:pt x="234" y="1055"/>
                  </a:cubicBezTo>
                  <a:cubicBezTo>
                    <a:pt x="245" y="1044"/>
                    <a:pt x="256" y="1033"/>
                    <a:pt x="266" y="1022"/>
                  </a:cubicBezTo>
                  <a:lnTo>
                    <a:pt x="266" y="1022"/>
                  </a:lnTo>
                  <a:cubicBezTo>
                    <a:pt x="241" y="1066"/>
                    <a:pt x="212" y="1110"/>
                    <a:pt x="167" y="1155"/>
                  </a:cubicBezTo>
                  <a:cubicBezTo>
                    <a:pt x="134" y="1188"/>
                    <a:pt x="67" y="1255"/>
                    <a:pt x="67" y="1322"/>
                  </a:cubicBezTo>
                  <a:cubicBezTo>
                    <a:pt x="34" y="1355"/>
                    <a:pt x="0" y="1422"/>
                    <a:pt x="0" y="1522"/>
                  </a:cubicBezTo>
                  <a:cubicBezTo>
                    <a:pt x="0" y="1622"/>
                    <a:pt x="67" y="1789"/>
                    <a:pt x="167" y="1855"/>
                  </a:cubicBezTo>
                  <a:cubicBezTo>
                    <a:pt x="267" y="1956"/>
                    <a:pt x="401" y="2022"/>
                    <a:pt x="534" y="2022"/>
                  </a:cubicBezTo>
                  <a:cubicBezTo>
                    <a:pt x="667" y="2022"/>
                    <a:pt x="834" y="1989"/>
                    <a:pt x="901" y="1855"/>
                  </a:cubicBezTo>
                  <a:cubicBezTo>
                    <a:pt x="1068" y="1689"/>
                    <a:pt x="1201" y="1489"/>
                    <a:pt x="1335" y="1288"/>
                  </a:cubicBezTo>
                  <a:cubicBezTo>
                    <a:pt x="1468" y="1088"/>
                    <a:pt x="1568" y="888"/>
                    <a:pt x="1635" y="655"/>
                  </a:cubicBezTo>
                  <a:cubicBezTo>
                    <a:pt x="1668" y="555"/>
                    <a:pt x="1635" y="388"/>
                    <a:pt x="1568" y="254"/>
                  </a:cubicBezTo>
                  <a:cubicBezTo>
                    <a:pt x="1535" y="154"/>
                    <a:pt x="1401" y="54"/>
                    <a:pt x="1268" y="21"/>
                  </a:cubicBezTo>
                  <a:cubicBezTo>
                    <a:pt x="1219" y="9"/>
                    <a:pt x="1170" y="1"/>
                    <a:pt x="1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35"/>
            <p:cNvSpPr/>
            <p:nvPr/>
          </p:nvSpPr>
          <p:spPr>
            <a:xfrm>
              <a:off x="2695304" y="943716"/>
              <a:ext cx="916966" cy="677917"/>
            </a:xfrm>
            <a:custGeom>
              <a:avLst/>
              <a:gdLst/>
              <a:ahLst/>
              <a:cxnLst/>
              <a:rect l="l" t="t" r="r" b="b"/>
              <a:pathLst>
                <a:path w="25653" h="19419" extrusionOk="0">
                  <a:moveTo>
                    <a:pt x="14942" y="1"/>
                  </a:moveTo>
                  <a:cubicBezTo>
                    <a:pt x="12715" y="1"/>
                    <a:pt x="11194" y="4191"/>
                    <a:pt x="10541" y="5776"/>
                  </a:cubicBezTo>
                  <a:cubicBezTo>
                    <a:pt x="9741" y="7877"/>
                    <a:pt x="9641" y="10079"/>
                    <a:pt x="9040" y="12180"/>
                  </a:cubicBezTo>
                  <a:cubicBezTo>
                    <a:pt x="8390" y="10507"/>
                    <a:pt x="6962" y="3138"/>
                    <a:pt x="4331" y="3138"/>
                  </a:cubicBezTo>
                  <a:cubicBezTo>
                    <a:pt x="4129" y="3138"/>
                    <a:pt x="3920" y="3181"/>
                    <a:pt x="3703" y="3274"/>
                  </a:cubicBezTo>
                  <a:cubicBezTo>
                    <a:pt x="1" y="4875"/>
                    <a:pt x="4504" y="13815"/>
                    <a:pt x="5104" y="16316"/>
                  </a:cubicBezTo>
                  <a:lnTo>
                    <a:pt x="14544" y="19419"/>
                  </a:lnTo>
                  <a:cubicBezTo>
                    <a:pt x="16446" y="18485"/>
                    <a:pt x="18247" y="17084"/>
                    <a:pt x="19948" y="15783"/>
                  </a:cubicBezTo>
                  <a:cubicBezTo>
                    <a:pt x="21249" y="14782"/>
                    <a:pt x="25252" y="12180"/>
                    <a:pt x="25452" y="10479"/>
                  </a:cubicBezTo>
                  <a:cubicBezTo>
                    <a:pt x="25652" y="8611"/>
                    <a:pt x="24118" y="8033"/>
                    <a:pt x="22598" y="8033"/>
                  </a:cubicBezTo>
                  <a:cubicBezTo>
                    <a:pt x="21838" y="8033"/>
                    <a:pt x="21082" y="8177"/>
                    <a:pt x="20549" y="8377"/>
                  </a:cubicBezTo>
                  <a:cubicBezTo>
                    <a:pt x="18447" y="9178"/>
                    <a:pt x="16145" y="10679"/>
                    <a:pt x="14945" y="12580"/>
                  </a:cubicBezTo>
                  <a:cubicBezTo>
                    <a:pt x="15245" y="10479"/>
                    <a:pt x="18747" y="972"/>
                    <a:pt x="15445" y="72"/>
                  </a:cubicBezTo>
                  <a:cubicBezTo>
                    <a:pt x="15274" y="24"/>
                    <a:pt x="15106" y="1"/>
                    <a:pt x="14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5"/>
            <p:cNvSpPr/>
            <p:nvPr/>
          </p:nvSpPr>
          <p:spPr>
            <a:xfrm>
              <a:off x="2827669" y="1128003"/>
              <a:ext cx="179368" cy="430510"/>
            </a:xfrm>
            <a:custGeom>
              <a:avLst/>
              <a:gdLst/>
              <a:ahLst/>
              <a:cxnLst/>
              <a:rect l="l" t="t" r="r" b="b"/>
              <a:pathLst>
                <a:path w="5018" h="12332" extrusionOk="0">
                  <a:moveTo>
                    <a:pt x="630" y="1"/>
                  </a:moveTo>
                  <a:cubicBezTo>
                    <a:pt x="321" y="1"/>
                    <a:pt x="0" y="249"/>
                    <a:pt x="100" y="630"/>
                  </a:cubicBezTo>
                  <a:cubicBezTo>
                    <a:pt x="1234" y="4466"/>
                    <a:pt x="3102" y="8035"/>
                    <a:pt x="3903" y="11971"/>
                  </a:cubicBezTo>
                  <a:cubicBezTo>
                    <a:pt x="3969" y="12222"/>
                    <a:pt x="4165" y="12332"/>
                    <a:pt x="4370" y="12332"/>
                  </a:cubicBezTo>
                  <a:cubicBezTo>
                    <a:pt x="4684" y="12332"/>
                    <a:pt x="5018" y="12075"/>
                    <a:pt x="4937" y="11671"/>
                  </a:cubicBezTo>
                  <a:cubicBezTo>
                    <a:pt x="4103" y="7768"/>
                    <a:pt x="2235" y="4199"/>
                    <a:pt x="1101" y="363"/>
                  </a:cubicBezTo>
                  <a:cubicBezTo>
                    <a:pt x="1034" y="110"/>
                    <a:pt x="835" y="1"/>
                    <a:pt x="6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5"/>
            <p:cNvSpPr/>
            <p:nvPr/>
          </p:nvSpPr>
          <p:spPr>
            <a:xfrm>
              <a:off x="3036529" y="1022716"/>
              <a:ext cx="188698" cy="567253"/>
            </a:xfrm>
            <a:custGeom>
              <a:avLst/>
              <a:gdLst/>
              <a:ahLst/>
              <a:cxnLst/>
              <a:rect l="l" t="t" r="r" b="b"/>
              <a:pathLst>
                <a:path w="5279" h="16249" extrusionOk="0">
                  <a:moveTo>
                    <a:pt x="4640" y="0"/>
                  </a:moveTo>
                  <a:cubicBezTo>
                    <a:pt x="4440" y="0"/>
                    <a:pt x="4251" y="113"/>
                    <a:pt x="4198" y="377"/>
                  </a:cubicBezTo>
                  <a:cubicBezTo>
                    <a:pt x="2963" y="5481"/>
                    <a:pt x="1095" y="10418"/>
                    <a:pt x="61" y="15588"/>
                  </a:cubicBezTo>
                  <a:cubicBezTo>
                    <a:pt x="1" y="15991"/>
                    <a:pt x="343" y="16248"/>
                    <a:pt x="652" y="16248"/>
                  </a:cubicBezTo>
                  <a:cubicBezTo>
                    <a:pt x="855" y="16248"/>
                    <a:pt x="1043" y="16139"/>
                    <a:pt x="1095" y="15888"/>
                  </a:cubicBezTo>
                  <a:cubicBezTo>
                    <a:pt x="2096" y="10718"/>
                    <a:pt x="3964" y="5781"/>
                    <a:pt x="5198" y="644"/>
                  </a:cubicBezTo>
                  <a:cubicBezTo>
                    <a:pt x="5279" y="261"/>
                    <a:pt x="4946" y="0"/>
                    <a:pt x="4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35"/>
            <p:cNvSpPr/>
            <p:nvPr/>
          </p:nvSpPr>
          <p:spPr>
            <a:xfrm>
              <a:off x="3122318" y="1287365"/>
              <a:ext cx="393588" cy="327177"/>
            </a:xfrm>
            <a:custGeom>
              <a:avLst/>
              <a:gdLst/>
              <a:ahLst/>
              <a:cxnLst/>
              <a:rect l="l" t="t" r="r" b="b"/>
              <a:pathLst>
                <a:path w="11011" h="9372" extrusionOk="0">
                  <a:moveTo>
                    <a:pt x="10311" y="1"/>
                  </a:moveTo>
                  <a:cubicBezTo>
                    <a:pt x="10224" y="1"/>
                    <a:pt x="10130" y="31"/>
                    <a:pt x="10037" y="101"/>
                  </a:cubicBezTo>
                  <a:cubicBezTo>
                    <a:pt x="6501" y="2536"/>
                    <a:pt x="2532" y="4838"/>
                    <a:pt x="230" y="8607"/>
                  </a:cubicBezTo>
                  <a:cubicBezTo>
                    <a:pt x="0" y="8998"/>
                    <a:pt x="355" y="9372"/>
                    <a:pt x="708" y="9372"/>
                  </a:cubicBezTo>
                  <a:cubicBezTo>
                    <a:pt x="867" y="9372"/>
                    <a:pt x="1027" y="9295"/>
                    <a:pt x="1131" y="9108"/>
                  </a:cubicBezTo>
                  <a:cubicBezTo>
                    <a:pt x="3332" y="5538"/>
                    <a:pt x="7202" y="3337"/>
                    <a:pt x="10571" y="1002"/>
                  </a:cubicBezTo>
                  <a:cubicBezTo>
                    <a:pt x="11011" y="672"/>
                    <a:pt x="10725" y="1"/>
                    <a:pt x="10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35"/>
            <p:cNvSpPr/>
            <p:nvPr/>
          </p:nvSpPr>
          <p:spPr>
            <a:xfrm>
              <a:off x="1982256" y="4047513"/>
              <a:ext cx="686840" cy="296665"/>
            </a:xfrm>
            <a:custGeom>
              <a:avLst/>
              <a:gdLst/>
              <a:ahLst/>
              <a:cxnLst/>
              <a:rect l="l" t="t" r="r" b="b"/>
              <a:pathLst>
                <a:path w="19215" h="8498" extrusionOk="0">
                  <a:moveTo>
                    <a:pt x="9825" y="0"/>
                  </a:moveTo>
                  <a:cubicBezTo>
                    <a:pt x="7494" y="0"/>
                    <a:pt x="5080" y="670"/>
                    <a:pt x="2803" y="1159"/>
                  </a:cubicBezTo>
                  <a:cubicBezTo>
                    <a:pt x="1869" y="1293"/>
                    <a:pt x="935" y="1359"/>
                    <a:pt x="1" y="1593"/>
                  </a:cubicBezTo>
                  <a:cubicBezTo>
                    <a:pt x="935" y="3094"/>
                    <a:pt x="3470" y="4028"/>
                    <a:pt x="4971" y="4762"/>
                  </a:cubicBezTo>
                  <a:cubicBezTo>
                    <a:pt x="6839" y="5696"/>
                    <a:pt x="8774" y="5896"/>
                    <a:pt x="10809" y="6263"/>
                  </a:cubicBezTo>
                  <a:cubicBezTo>
                    <a:pt x="13611" y="6763"/>
                    <a:pt x="16112" y="7931"/>
                    <a:pt x="18781" y="8498"/>
                  </a:cubicBezTo>
                  <a:lnTo>
                    <a:pt x="19081" y="8364"/>
                  </a:lnTo>
                  <a:cubicBezTo>
                    <a:pt x="19215" y="5329"/>
                    <a:pt x="17280" y="3327"/>
                    <a:pt x="14978" y="1593"/>
                  </a:cubicBezTo>
                  <a:cubicBezTo>
                    <a:pt x="13379" y="400"/>
                    <a:pt x="11627" y="0"/>
                    <a:pt x="9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5"/>
            <p:cNvSpPr/>
            <p:nvPr/>
          </p:nvSpPr>
          <p:spPr>
            <a:xfrm>
              <a:off x="1930997" y="4452776"/>
              <a:ext cx="640336" cy="253307"/>
            </a:xfrm>
            <a:custGeom>
              <a:avLst/>
              <a:gdLst/>
              <a:ahLst/>
              <a:cxnLst/>
              <a:rect l="l" t="t" r="r" b="b"/>
              <a:pathLst>
                <a:path w="17914" h="7256" extrusionOk="0">
                  <a:moveTo>
                    <a:pt x="10349" y="1"/>
                  </a:moveTo>
                  <a:cubicBezTo>
                    <a:pt x="6889" y="1"/>
                    <a:pt x="3433" y="2069"/>
                    <a:pt x="1" y="2126"/>
                  </a:cubicBezTo>
                  <a:cubicBezTo>
                    <a:pt x="768" y="3227"/>
                    <a:pt x="2869" y="4294"/>
                    <a:pt x="4003" y="4961"/>
                  </a:cubicBezTo>
                  <a:cubicBezTo>
                    <a:pt x="5671" y="5895"/>
                    <a:pt x="7539" y="6596"/>
                    <a:pt x="9407" y="6829"/>
                  </a:cubicBezTo>
                  <a:cubicBezTo>
                    <a:pt x="10617" y="6974"/>
                    <a:pt x="12356" y="7255"/>
                    <a:pt x="13992" y="7255"/>
                  </a:cubicBezTo>
                  <a:cubicBezTo>
                    <a:pt x="15377" y="7255"/>
                    <a:pt x="16690" y="7053"/>
                    <a:pt x="17546" y="6396"/>
                  </a:cubicBezTo>
                  <a:lnTo>
                    <a:pt x="17913" y="6329"/>
                  </a:lnTo>
                  <a:cubicBezTo>
                    <a:pt x="17613" y="3093"/>
                    <a:pt x="15178" y="858"/>
                    <a:pt x="12076" y="191"/>
                  </a:cubicBezTo>
                  <a:cubicBezTo>
                    <a:pt x="11500" y="58"/>
                    <a:pt x="10925" y="1"/>
                    <a:pt x="10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5"/>
            <p:cNvSpPr/>
            <p:nvPr/>
          </p:nvSpPr>
          <p:spPr>
            <a:xfrm>
              <a:off x="2862235" y="4391894"/>
              <a:ext cx="738099" cy="238575"/>
            </a:xfrm>
            <a:custGeom>
              <a:avLst/>
              <a:gdLst/>
              <a:ahLst/>
              <a:cxnLst/>
              <a:rect l="l" t="t" r="r" b="b"/>
              <a:pathLst>
                <a:path w="20649" h="6834" extrusionOk="0">
                  <a:moveTo>
                    <a:pt x="8073" y="1"/>
                  </a:moveTo>
                  <a:cubicBezTo>
                    <a:pt x="5905" y="1"/>
                    <a:pt x="3670" y="801"/>
                    <a:pt x="2102" y="2302"/>
                  </a:cubicBezTo>
                  <a:cubicBezTo>
                    <a:pt x="1435" y="3036"/>
                    <a:pt x="1" y="4237"/>
                    <a:pt x="1" y="5271"/>
                  </a:cubicBezTo>
                  <a:lnTo>
                    <a:pt x="201" y="5404"/>
                  </a:lnTo>
                  <a:cubicBezTo>
                    <a:pt x="330" y="5367"/>
                    <a:pt x="468" y="5350"/>
                    <a:pt x="613" y="5350"/>
                  </a:cubicBezTo>
                  <a:cubicBezTo>
                    <a:pt x="1633" y="5350"/>
                    <a:pt x="2998" y="6172"/>
                    <a:pt x="3903" y="6405"/>
                  </a:cubicBezTo>
                  <a:cubicBezTo>
                    <a:pt x="5053" y="6710"/>
                    <a:pt x="6285" y="6834"/>
                    <a:pt x="7518" y="6834"/>
                  </a:cubicBezTo>
                  <a:cubicBezTo>
                    <a:pt x="8039" y="6834"/>
                    <a:pt x="8559" y="6812"/>
                    <a:pt x="9074" y="6772"/>
                  </a:cubicBezTo>
                  <a:cubicBezTo>
                    <a:pt x="10942" y="6572"/>
                    <a:pt x="12976" y="5971"/>
                    <a:pt x="14678" y="5271"/>
                  </a:cubicBezTo>
                  <a:cubicBezTo>
                    <a:pt x="16479" y="4604"/>
                    <a:pt x="19581" y="3103"/>
                    <a:pt x="20649" y="1602"/>
                  </a:cubicBezTo>
                  <a:cubicBezTo>
                    <a:pt x="16479" y="1368"/>
                    <a:pt x="12309" y="1"/>
                    <a:pt x="8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5"/>
            <p:cNvSpPr/>
            <p:nvPr/>
          </p:nvSpPr>
          <p:spPr>
            <a:xfrm>
              <a:off x="2900375" y="4009881"/>
              <a:ext cx="626038" cy="232431"/>
            </a:xfrm>
            <a:custGeom>
              <a:avLst/>
              <a:gdLst/>
              <a:ahLst/>
              <a:cxnLst/>
              <a:rect l="l" t="t" r="r" b="b"/>
              <a:pathLst>
                <a:path w="17514" h="6658" extrusionOk="0">
                  <a:moveTo>
                    <a:pt x="9649" y="1"/>
                  </a:moveTo>
                  <a:cubicBezTo>
                    <a:pt x="5158" y="1"/>
                    <a:pt x="750" y="824"/>
                    <a:pt x="1" y="5540"/>
                  </a:cubicBezTo>
                  <a:lnTo>
                    <a:pt x="234" y="5606"/>
                  </a:lnTo>
                  <a:cubicBezTo>
                    <a:pt x="1897" y="6283"/>
                    <a:pt x="3280" y="6657"/>
                    <a:pt x="4747" y="6657"/>
                  </a:cubicBezTo>
                  <a:cubicBezTo>
                    <a:pt x="5810" y="6657"/>
                    <a:pt x="6917" y="6461"/>
                    <a:pt x="8207" y="6040"/>
                  </a:cubicBezTo>
                  <a:cubicBezTo>
                    <a:pt x="10108" y="5473"/>
                    <a:pt x="11976" y="4973"/>
                    <a:pt x="13677" y="4039"/>
                  </a:cubicBezTo>
                  <a:cubicBezTo>
                    <a:pt x="14912" y="3371"/>
                    <a:pt x="17447" y="1637"/>
                    <a:pt x="17513" y="202"/>
                  </a:cubicBezTo>
                  <a:lnTo>
                    <a:pt x="17513" y="202"/>
                  </a:lnTo>
                  <a:cubicBezTo>
                    <a:pt x="17167" y="227"/>
                    <a:pt x="16793" y="238"/>
                    <a:pt x="16395" y="238"/>
                  </a:cubicBezTo>
                  <a:cubicBezTo>
                    <a:pt x="14490" y="238"/>
                    <a:pt x="12058" y="1"/>
                    <a:pt x="9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5"/>
            <p:cNvSpPr/>
            <p:nvPr/>
          </p:nvSpPr>
          <p:spPr>
            <a:xfrm>
              <a:off x="2475899" y="3795676"/>
              <a:ext cx="391122" cy="1407920"/>
            </a:xfrm>
            <a:custGeom>
              <a:avLst/>
              <a:gdLst/>
              <a:ahLst/>
              <a:cxnLst/>
              <a:rect l="l" t="t" r="r" b="b"/>
              <a:pathLst>
                <a:path w="10942" h="40330" extrusionOk="0">
                  <a:moveTo>
                    <a:pt x="10075" y="1"/>
                  </a:moveTo>
                  <a:lnTo>
                    <a:pt x="6639" y="601"/>
                  </a:lnTo>
                  <a:cubicBezTo>
                    <a:pt x="8073" y="13844"/>
                    <a:pt x="5205" y="27654"/>
                    <a:pt x="1" y="39762"/>
                  </a:cubicBezTo>
                  <a:cubicBezTo>
                    <a:pt x="568" y="40029"/>
                    <a:pt x="2302" y="40329"/>
                    <a:pt x="2903" y="40329"/>
                  </a:cubicBezTo>
                  <a:cubicBezTo>
                    <a:pt x="8073" y="27654"/>
                    <a:pt x="10942" y="13544"/>
                    <a:pt x="100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5"/>
            <p:cNvSpPr/>
            <p:nvPr/>
          </p:nvSpPr>
          <p:spPr>
            <a:xfrm>
              <a:off x="2142038" y="1064747"/>
              <a:ext cx="400666" cy="165369"/>
            </a:xfrm>
            <a:custGeom>
              <a:avLst/>
              <a:gdLst/>
              <a:ahLst/>
              <a:cxnLst/>
              <a:rect l="l" t="t" r="r" b="b"/>
              <a:pathLst>
                <a:path w="11209" h="4737" extrusionOk="0">
                  <a:moveTo>
                    <a:pt x="7153" y="0"/>
                  </a:moveTo>
                  <a:cubicBezTo>
                    <a:pt x="7062" y="0"/>
                    <a:pt x="6968" y="2"/>
                    <a:pt x="6872" y="7"/>
                  </a:cubicBezTo>
                  <a:cubicBezTo>
                    <a:pt x="3537" y="174"/>
                    <a:pt x="2536" y="2976"/>
                    <a:pt x="1" y="4510"/>
                  </a:cubicBezTo>
                  <a:cubicBezTo>
                    <a:pt x="114" y="4507"/>
                    <a:pt x="229" y="4505"/>
                    <a:pt x="346" y="4505"/>
                  </a:cubicBezTo>
                  <a:cubicBezTo>
                    <a:pt x="1789" y="4505"/>
                    <a:pt x="3527" y="4736"/>
                    <a:pt x="5214" y="4736"/>
                  </a:cubicBezTo>
                  <a:cubicBezTo>
                    <a:pt x="7552" y="4736"/>
                    <a:pt x="9791" y="4293"/>
                    <a:pt x="11009" y="2175"/>
                  </a:cubicBezTo>
                  <a:lnTo>
                    <a:pt x="11209" y="2075"/>
                  </a:lnTo>
                  <a:cubicBezTo>
                    <a:pt x="9905" y="962"/>
                    <a:pt x="9025" y="0"/>
                    <a:pt x="7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5"/>
            <p:cNvSpPr/>
            <p:nvPr/>
          </p:nvSpPr>
          <p:spPr>
            <a:xfrm>
              <a:off x="2319728" y="678614"/>
              <a:ext cx="389906" cy="349309"/>
            </a:xfrm>
            <a:custGeom>
              <a:avLst/>
              <a:gdLst/>
              <a:ahLst/>
              <a:cxnLst/>
              <a:rect l="l" t="t" r="r" b="b"/>
              <a:pathLst>
                <a:path w="10908" h="10006" extrusionOk="0">
                  <a:moveTo>
                    <a:pt x="3567" y="1"/>
                  </a:moveTo>
                  <a:cubicBezTo>
                    <a:pt x="2327" y="1"/>
                    <a:pt x="1090" y="207"/>
                    <a:pt x="0" y="527"/>
                  </a:cubicBezTo>
                  <a:cubicBezTo>
                    <a:pt x="1901" y="2328"/>
                    <a:pt x="3869" y="3863"/>
                    <a:pt x="4603" y="6465"/>
                  </a:cubicBezTo>
                  <a:cubicBezTo>
                    <a:pt x="4988" y="7973"/>
                    <a:pt x="5189" y="10006"/>
                    <a:pt x="6926" y="10006"/>
                  </a:cubicBezTo>
                  <a:cubicBezTo>
                    <a:pt x="7149" y="10006"/>
                    <a:pt x="7396" y="9972"/>
                    <a:pt x="7672" y="9900"/>
                  </a:cubicBezTo>
                  <a:lnTo>
                    <a:pt x="7839" y="9900"/>
                  </a:lnTo>
                  <a:cubicBezTo>
                    <a:pt x="10641" y="9000"/>
                    <a:pt x="10908" y="4663"/>
                    <a:pt x="9473" y="2595"/>
                  </a:cubicBezTo>
                  <a:cubicBezTo>
                    <a:pt x="8075" y="681"/>
                    <a:pt x="5817" y="1"/>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5"/>
            <p:cNvSpPr/>
            <p:nvPr/>
          </p:nvSpPr>
          <p:spPr>
            <a:xfrm>
              <a:off x="2734660" y="768157"/>
              <a:ext cx="441201" cy="206039"/>
            </a:xfrm>
            <a:custGeom>
              <a:avLst/>
              <a:gdLst/>
              <a:ahLst/>
              <a:cxnLst/>
              <a:rect l="l" t="t" r="r" b="b"/>
              <a:pathLst>
                <a:path w="12343" h="5902" extrusionOk="0">
                  <a:moveTo>
                    <a:pt x="6834" y="0"/>
                  </a:moveTo>
                  <a:cubicBezTo>
                    <a:pt x="5337" y="0"/>
                    <a:pt x="3906" y="278"/>
                    <a:pt x="2769" y="1164"/>
                  </a:cubicBezTo>
                  <a:cubicBezTo>
                    <a:pt x="1235" y="2365"/>
                    <a:pt x="467" y="4066"/>
                    <a:pt x="0" y="5901"/>
                  </a:cubicBezTo>
                  <a:lnTo>
                    <a:pt x="167" y="5901"/>
                  </a:lnTo>
                  <a:cubicBezTo>
                    <a:pt x="1735" y="4967"/>
                    <a:pt x="4270" y="5301"/>
                    <a:pt x="6038" y="4800"/>
                  </a:cubicBezTo>
                  <a:cubicBezTo>
                    <a:pt x="8273" y="4167"/>
                    <a:pt x="11042" y="2599"/>
                    <a:pt x="12342" y="664"/>
                  </a:cubicBezTo>
                  <a:cubicBezTo>
                    <a:pt x="10707" y="441"/>
                    <a:pt x="8718" y="0"/>
                    <a:pt x="6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5"/>
            <p:cNvSpPr/>
            <p:nvPr/>
          </p:nvSpPr>
          <p:spPr>
            <a:xfrm>
              <a:off x="2635681" y="822755"/>
              <a:ext cx="413784" cy="719565"/>
            </a:xfrm>
            <a:custGeom>
              <a:avLst/>
              <a:gdLst/>
              <a:ahLst/>
              <a:cxnLst/>
              <a:rect l="l" t="t" r="r" b="b"/>
              <a:pathLst>
                <a:path w="11576" h="20612" extrusionOk="0">
                  <a:moveTo>
                    <a:pt x="10908" y="1"/>
                  </a:moveTo>
                  <a:cubicBezTo>
                    <a:pt x="8106" y="1"/>
                    <a:pt x="5038" y="1068"/>
                    <a:pt x="3103" y="3136"/>
                  </a:cubicBezTo>
                  <a:cubicBezTo>
                    <a:pt x="835" y="5605"/>
                    <a:pt x="1" y="9207"/>
                    <a:pt x="101" y="12476"/>
                  </a:cubicBezTo>
                  <a:cubicBezTo>
                    <a:pt x="167" y="15045"/>
                    <a:pt x="701" y="17547"/>
                    <a:pt x="634" y="20082"/>
                  </a:cubicBezTo>
                  <a:cubicBezTo>
                    <a:pt x="634" y="20436"/>
                    <a:pt x="899" y="20611"/>
                    <a:pt x="1165" y="20611"/>
                  </a:cubicBezTo>
                  <a:cubicBezTo>
                    <a:pt x="1425" y="20611"/>
                    <a:pt x="1685" y="20445"/>
                    <a:pt x="1702" y="20115"/>
                  </a:cubicBezTo>
                  <a:cubicBezTo>
                    <a:pt x="1735" y="17980"/>
                    <a:pt x="1402" y="15912"/>
                    <a:pt x="1235" y="13811"/>
                  </a:cubicBezTo>
                  <a:cubicBezTo>
                    <a:pt x="1068" y="11842"/>
                    <a:pt x="1135" y="9908"/>
                    <a:pt x="1669" y="7973"/>
                  </a:cubicBezTo>
                  <a:cubicBezTo>
                    <a:pt x="2402" y="5405"/>
                    <a:pt x="3903" y="3236"/>
                    <a:pt x="6372" y="2069"/>
                  </a:cubicBezTo>
                  <a:cubicBezTo>
                    <a:pt x="7740" y="1435"/>
                    <a:pt x="9407" y="1068"/>
                    <a:pt x="10908" y="1068"/>
                  </a:cubicBezTo>
                  <a:cubicBezTo>
                    <a:pt x="11576" y="1068"/>
                    <a:pt x="11576" y="1"/>
                    <a:pt x="10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5"/>
            <p:cNvSpPr/>
            <p:nvPr/>
          </p:nvSpPr>
          <p:spPr>
            <a:xfrm>
              <a:off x="2446731" y="735656"/>
              <a:ext cx="195918" cy="784951"/>
            </a:xfrm>
            <a:custGeom>
              <a:avLst/>
              <a:gdLst/>
              <a:ahLst/>
              <a:cxnLst/>
              <a:rect l="l" t="t" r="r" b="b"/>
              <a:pathLst>
                <a:path w="5481" h="22485" extrusionOk="0">
                  <a:moveTo>
                    <a:pt x="806" y="0"/>
                  </a:moveTo>
                  <a:cubicBezTo>
                    <a:pt x="323" y="0"/>
                    <a:pt x="0" y="703"/>
                    <a:pt x="517" y="961"/>
                  </a:cubicBezTo>
                  <a:cubicBezTo>
                    <a:pt x="3786" y="2562"/>
                    <a:pt x="3786" y="6999"/>
                    <a:pt x="3852" y="10168"/>
                  </a:cubicBezTo>
                  <a:cubicBezTo>
                    <a:pt x="3886" y="12036"/>
                    <a:pt x="3952" y="13870"/>
                    <a:pt x="4019" y="15738"/>
                  </a:cubicBezTo>
                  <a:cubicBezTo>
                    <a:pt x="4119" y="17840"/>
                    <a:pt x="4119" y="19975"/>
                    <a:pt x="4419" y="22110"/>
                  </a:cubicBezTo>
                  <a:cubicBezTo>
                    <a:pt x="4459" y="22372"/>
                    <a:pt x="4637" y="22484"/>
                    <a:pt x="4833" y="22484"/>
                  </a:cubicBezTo>
                  <a:cubicBezTo>
                    <a:pt x="5136" y="22484"/>
                    <a:pt x="5481" y="22215"/>
                    <a:pt x="5420" y="21809"/>
                  </a:cubicBezTo>
                  <a:cubicBezTo>
                    <a:pt x="5187" y="20075"/>
                    <a:pt x="5153" y="18307"/>
                    <a:pt x="5087" y="16539"/>
                  </a:cubicBezTo>
                  <a:cubicBezTo>
                    <a:pt x="5053" y="14971"/>
                    <a:pt x="4953" y="13403"/>
                    <a:pt x="4920" y="11836"/>
                  </a:cubicBezTo>
                  <a:cubicBezTo>
                    <a:pt x="4886" y="8934"/>
                    <a:pt x="4953" y="5898"/>
                    <a:pt x="3886" y="3163"/>
                  </a:cubicBezTo>
                  <a:cubicBezTo>
                    <a:pt x="3352" y="1795"/>
                    <a:pt x="2351" y="694"/>
                    <a:pt x="1050" y="61"/>
                  </a:cubicBezTo>
                  <a:cubicBezTo>
                    <a:pt x="967" y="19"/>
                    <a:pt x="884" y="0"/>
                    <a:pt x="8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5"/>
            <p:cNvSpPr/>
            <p:nvPr/>
          </p:nvSpPr>
          <p:spPr>
            <a:xfrm>
              <a:off x="2285090" y="1107825"/>
              <a:ext cx="335860" cy="88183"/>
            </a:xfrm>
            <a:custGeom>
              <a:avLst/>
              <a:gdLst/>
              <a:ahLst/>
              <a:cxnLst/>
              <a:rect l="l" t="t" r="r" b="b"/>
              <a:pathLst>
                <a:path w="9396" h="2526" extrusionOk="0">
                  <a:moveTo>
                    <a:pt x="4657" y="0"/>
                  </a:moveTo>
                  <a:cubicBezTo>
                    <a:pt x="3236" y="0"/>
                    <a:pt x="1874" y="408"/>
                    <a:pt x="569" y="874"/>
                  </a:cubicBezTo>
                  <a:cubicBezTo>
                    <a:pt x="0" y="1084"/>
                    <a:pt x="156" y="1910"/>
                    <a:pt x="652" y="1910"/>
                  </a:cubicBezTo>
                  <a:cubicBezTo>
                    <a:pt x="709" y="1910"/>
                    <a:pt x="770" y="1899"/>
                    <a:pt x="836" y="1875"/>
                  </a:cubicBezTo>
                  <a:cubicBezTo>
                    <a:pt x="2091" y="1434"/>
                    <a:pt x="3451" y="1062"/>
                    <a:pt x="4760" y="1062"/>
                  </a:cubicBezTo>
                  <a:cubicBezTo>
                    <a:pt x="6024" y="1062"/>
                    <a:pt x="7242" y="1409"/>
                    <a:pt x="8274" y="2376"/>
                  </a:cubicBezTo>
                  <a:cubicBezTo>
                    <a:pt x="8380" y="2481"/>
                    <a:pt x="8500" y="2525"/>
                    <a:pt x="8618" y="2525"/>
                  </a:cubicBezTo>
                  <a:cubicBezTo>
                    <a:pt x="9023" y="2525"/>
                    <a:pt x="9396" y="2003"/>
                    <a:pt x="9008" y="1642"/>
                  </a:cubicBezTo>
                  <a:cubicBezTo>
                    <a:pt x="7874" y="608"/>
                    <a:pt x="6473" y="41"/>
                    <a:pt x="4972" y="7"/>
                  </a:cubicBezTo>
                  <a:cubicBezTo>
                    <a:pt x="4866" y="3"/>
                    <a:pt x="4761" y="0"/>
                    <a:pt x="4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5"/>
            <p:cNvSpPr/>
            <p:nvPr/>
          </p:nvSpPr>
          <p:spPr>
            <a:xfrm>
              <a:off x="2506926" y="889711"/>
              <a:ext cx="149057" cy="94397"/>
            </a:xfrm>
            <a:custGeom>
              <a:avLst/>
              <a:gdLst/>
              <a:ahLst/>
              <a:cxnLst/>
              <a:rect l="l" t="t" r="r" b="b"/>
              <a:pathLst>
                <a:path w="4170" h="2704" extrusionOk="0">
                  <a:moveTo>
                    <a:pt x="3557" y="1"/>
                  </a:moveTo>
                  <a:cubicBezTo>
                    <a:pt x="3327" y="1"/>
                    <a:pt x="3152" y="135"/>
                    <a:pt x="3069" y="384"/>
                  </a:cubicBezTo>
                  <a:cubicBezTo>
                    <a:pt x="3069" y="381"/>
                    <a:pt x="3068" y="379"/>
                    <a:pt x="3067" y="379"/>
                  </a:cubicBezTo>
                  <a:cubicBezTo>
                    <a:pt x="3060" y="379"/>
                    <a:pt x="3043" y="410"/>
                    <a:pt x="3033" y="433"/>
                  </a:cubicBezTo>
                  <a:lnTo>
                    <a:pt x="3033" y="433"/>
                  </a:lnTo>
                  <a:cubicBezTo>
                    <a:pt x="3033" y="432"/>
                    <a:pt x="3032" y="432"/>
                    <a:pt x="3032" y="432"/>
                  </a:cubicBezTo>
                  <a:cubicBezTo>
                    <a:pt x="3024" y="432"/>
                    <a:pt x="3002" y="518"/>
                    <a:pt x="3002" y="518"/>
                  </a:cubicBezTo>
                  <a:cubicBezTo>
                    <a:pt x="2969" y="584"/>
                    <a:pt x="2902" y="651"/>
                    <a:pt x="2869" y="718"/>
                  </a:cubicBezTo>
                  <a:cubicBezTo>
                    <a:pt x="2802" y="851"/>
                    <a:pt x="2702" y="985"/>
                    <a:pt x="2602" y="1118"/>
                  </a:cubicBezTo>
                  <a:cubicBezTo>
                    <a:pt x="2512" y="1262"/>
                    <a:pt x="2413" y="1395"/>
                    <a:pt x="2315" y="1535"/>
                  </a:cubicBezTo>
                  <a:lnTo>
                    <a:pt x="2315" y="1535"/>
                  </a:lnTo>
                  <a:cubicBezTo>
                    <a:pt x="2288" y="1517"/>
                    <a:pt x="2262" y="1512"/>
                    <a:pt x="2235" y="1485"/>
                  </a:cubicBezTo>
                  <a:cubicBezTo>
                    <a:pt x="2068" y="1418"/>
                    <a:pt x="1901" y="1352"/>
                    <a:pt x="1768" y="1285"/>
                  </a:cubicBezTo>
                  <a:cubicBezTo>
                    <a:pt x="1434" y="1118"/>
                    <a:pt x="1134" y="951"/>
                    <a:pt x="834" y="751"/>
                  </a:cubicBezTo>
                  <a:cubicBezTo>
                    <a:pt x="766" y="694"/>
                    <a:pt x="678" y="668"/>
                    <a:pt x="586" y="668"/>
                  </a:cubicBezTo>
                  <a:cubicBezTo>
                    <a:pt x="410" y="668"/>
                    <a:pt x="221" y="764"/>
                    <a:pt x="134" y="918"/>
                  </a:cubicBezTo>
                  <a:cubicBezTo>
                    <a:pt x="0" y="1185"/>
                    <a:pt x="67" y="1485"/>
                    <a:pt x="334" y="1652"/>
                  </a:cubicBezTo>
                  <a:cubicBezTo>
                    <a:pt x="967" y="2086"/>
                    <a:pt x="1668" y="2386"/>
                    <a:pt x="2368" y="2686"/>
                  </a:cubicBezTo>
                  <a:cubicBezTo>
                    <a:pt x="2411" y="2698"/>
                    <a:pt x="2454" y="2703"/>
                    <a:pt x="2497" y="2703"/>
                  </a:cubicBezTo>
                  <a:cubicBezTo>
                    <a:pt x="2693" y="2703"/>
                    <a:pt x="2887" y="2589"/>
                    <a:pt x="2969" y="2452"/>
                  </a:cubicBezTo>
                  <a:cubicBezTo>
                    <a:pt x="3136" y="2152"/>
                    <a:pt x="3336" y="1885"/>
                    <a:pt x="3536" y="1619"/>
                  </a:cubicBezTo>
                  <a:cubicBezTo>
                    <a:pt x="3769" y="1318"/>
                    <a:pt x="3936" y="985"/>
                    <a:pt x="4070" y="651"/>
                  </a:cubicBezTo>
                  <a:cubicBezTo>
                    <a:pt x="4170" y="384"/>
                    <a:pt x="3970" y="51"/>
                    <a:pt x="3703" y="17"/>
                  </a:cubicBezTo>
                  <a:cubicBezTo>
                    <a:pt x="3652" y="6"/>
                    <a:pt x="3603" y="1"/>
                    <a:pt x="35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5"/>
            <p:cNvSpPr/>
            <p:nvPr/>
          </p:nvSpPr>
          <p:spPr>
            <a:xfrm>
              <a:off x="2821700" y="812841"/>
              <a:ext cx="88254" cy="117996"/>
            </a:xfrm>
            <a:custGeom>
              <a:avLst/>
              <a:gdLst/>
              <a:ahLst/>
              <a:cxnLst/>
              <a:rect l="l" t="t" r="r" b="b"/>
              <a:pathLst>
                <a:path w="2469" h="3380" extrusionOk="0">
                  <a:moveTo>
                    <a:pt x="1429" y="1"/>
                  </a:moveTo>
                  <a:cubicBezTo>
                    <a:pt x="1205" y="1"/>
                    <a:pt x="990" y="130"/>
                    <a:pt x="934" y="351"/>
                  </a:cubicBezTo>
                  <a:cubicBezTo>
                    <a:pt x="901" y="451"/>
                    <a:pt x="868" y="518"/>
                    <a:pt x="868" y="585"/>
                  </a:cubicBezTo>
                  <a:cubicBezTo>
                    <a:pt x="834" y="618"/>
                    <a:pt x="834" y="652"/>
                    <a:pt x="801" y="685"/>
                  </a:cubicBezTo>
                  <a:cubicBezTo>
                    <a:pt x="801" y="708"/>
                    <a:pt x="785" y="762"/>
                    <a:pt x="786" y="762"/>
                  </a:cubicBezTo>
                  <a:cubicBezTo>
                    <a:pt x="787" y="762"/>
                    <a:pt x="790" y="750"/>
                    <a:pt x="801" y="718"/>
                  </a:cubicBezTo>
                  <a:lnTo>
                    <a:pt x="801" y="718"/>
                  </a:lnTo>
                  <a:cubicBezTo>
                    <a:pt x="801" y="785"/>
                    <a:pt x="734" y="852"/>
                    <a:pt x="701" y="918"/>
                  </a:cubicBezTo>
                  <a:cubicBezTo>
                    <a:pt x="668" y="985"/>
                    <a:pt x="634" y="1052"/>
                    <a:pt x="601" y="1119"/>
                  </a:cubicBezTo>
                  <a:cubicBezTo>
                    <a:pt x="567" y="1185"/>
                    <a:pt x="534" y="1219"/>
                    <a:pt x="501" y="1285"/>
                  </a:cubicBezTo>
                  <a:cubicBezTo>
                    <a:pt x="467" y="1319"/>
                    <a:pt x="434" y="1352"/>
                    <a:pt x="401" y="1385"/>
                  </a:cubicBezTo>
                  <a:cubicBezTo>
                    <a:pt x="392" y="1410"/>
                    <a:pt x="392" y="1419"/>
                    <a:pt x="396" y="1419"/>
                  </a:cubicBezTo>
                  <a:cubicBezTo>
                    <a:pt x="398" y="1419"/>
                    <a:pt x="402" y="1416"/>
                    <a:pt x="406" y="1411"/>
                  </a:cubicBezTo>
                  <a:lnTo>
                    <a:pt x="406" y="1411"/>
                  </a:lnTo>
                  <a:cubicBezTo>
                    <a:pt x="404" y="1414"/>
                    <a:pt x="402" y="1416"/>
                    <a:pt x="401" y="1419"/>
                  </a:cubicBezTo>
                  <a:cubicBezTo>
                    <a:pt x="334" y="1486"/>
                    <a:pt x="267" y="1552"/>
                    <a:pt x="234" y="1619"/>
                  </a:cubicBezTo>
                  <a:cubicBezTo>
                    <a:pt x="201" y="1686"/>
                    <a:pt x="167" y="1752"/>
                    <a:pt x="167" y="1786"/>
                  </a:cubicBezTo>
                  <a:cubicBezTo>
                    <a:pt x="0" y="1986"/>
                    <a:pt x="134" y="2386"/>
                    <a:pt x="334" y="2486"/>
                  </a:cubicBezTo>
                  <a:cubicBezTo>
                    <a:pt x="801" y="2720"/>
                    <a:pt x="1201" y="3020"/>
                    <a:pt x="1602" y="3320"/>
                  </a:cubicBezTo>
                  <a:cubicBezTo>
                    <a:pt x="1673" y="3361"/>
                    <a:pt x="1757" y="3380"/>
                    <a:pt x="1843" y="3380"/>
                  </a:cubicBezTo>
                  <a:cubicBezTo>
                    <a:pt x="2038" y="3380"/>
                    <a:pt x="2243" y="3282"/>
                    <a:pt x="2335" y="3120"/>
                  </a:cubicBezTo>
                  <a:cubicBezTo>
                    <a:pt x="2469" y="2853"/>
                    <a:pt x="2369" y="2553"/>
                    <a:pt x="2135" y="2420"/>
                  </a:cubicBezTo>
                  <a:cubicBezTo>
                    <a:pt x="1860" y="2229"/>
                    <a:pt x="1612" y="2039"/>
                    <a:pt x="1348" y="1865"/>
                  </a:cubicBezTo>
                  <a:lnTo>
                    <a:pt x="1348" y="1865"/>
                  </a:lnTo>
                  <a:cubicBezTo>
                    <a:pt x="1407" y="1783"/>
                    <a:pt x="1460" y="1701"/>
                    <a:pt x="1501" y="1619"/>
                  </a:cubicBezTo>
                  <a:cubicBezTo>
                    <a:pt x="1702" y="1319"/>
                    <a:pt x="1835" y="985"/>
                    <a:pt x="1935" y="652"/>
                  </a:cubicBezTo>
                  <a:cubicBezTo>
                    <a:pt x="2002" y="385"/>
                    <a:pt x="1835" y="85"/>
                    <a:pt x="1568" y="18"/>
                  </a:cubicBezTo>
                  <a:cubicBezTo>
                    <a:pt x="1522" y="6"/>
                    <a:pt x="1476" y="1"/>
                    <a:pt x="1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5"/>
            <p:cNvSpPr/>
            <p:nvPr/>
          </p:nvSpPr>
          <p:spPr>
            <a:xfrm>
              <a:off x="2336421" y="1087752"/>
              <a:ext cx="107342" cy="111747"/>
            </a:xfrm>
            <a:custGeom>
              <a:avLst/>
              <a:gdLst/>
              <a:ahLst/>
              <a:cxnLst/>
              <a:rect l="l" t="t" r="r" b="b"/>
              <a:pathLst>
                <a:path w="3003" h="3201" extrusionOk="0">
                  <a:moveTo>
                    <a:pt x="580" y="0"/>
                  </a:moveTo>
                  <a:cubicBezTo>
                    <a:pt x="349" y="0"/>
                    <a:pt x="124" y="155"/>
                    <a:pt x="67" y="382"/>
                  </a:cubicBezTo>
                  <a:cubicBezTo>
                    <a:pt x="0" y="649"/>
                    <a:pt x="167" y="949"/>
                    <a:pt x="434" y="1016"/>
                  </a:cubicBezTo>
                  <a:cubicBezTo>
                    <a:pt x="806" y="1119"/>
                    <a:pt x="1165" y="1235"/>
                    <a:pt x="1527" y="1348"/>
                  </a:cubicBezTo>
                  <a:lnTo>
                    <a:pt x="1527" y="1348"/>
                  </a:lnTo>
                  <a:cubicBezTo>
                    <a:pt x="1325" y="1716"/>
                    <a:pt x="1142" y="2088"/>
                    <a:pt x="901" y="2417"/>
                  </a:cubicBezTo>
                  <a:cubicBezTo>
                    <a:pt x="734" y="2650"/>
                    <a:pt x="834" y="3017"/>
                    <a:pt x="1067" y="3117"/>
                  </a:cubicBezTo>
                  <a:cubicBezTo>
                    <a:pt x="1159" y="3174"/>
                    <a:pt x="1254" y="3200"/>
                    <a:pt x="1346" y="3200"/>
                  </a:cubicBezTo>
                  <a:cubicBezTo>
                    <a:pt x="1524" y="3200"/>
                    <a:pt x="1692" y="3104"/>
                    <a:pt x="1801" y="2951"/>
                  </a:cubicBezTo>
                  <a:cubicBezTo>
                    <a:pt x="2168" y="2417"/>
                    <a:pt x="2402" y="1850"/>
                    <a:pt x="2769" y="1316"/>
                  </a:cubicBezTo>
                  <a:cubicBezTo>
                    <a:pt x="3002" y="1049"/>
                    <a:pt x="2769" y="649"/>
                    <a:pt x="2468" y="549"/>
                  </a:cubicBezTo>
                  <a:cubicBezTo>
                    <a:pt x="1868" y="382"/>
                    <a:pt x="1301" y="182"/>
                    <a:pt x="701" y="15"/>
                  </a:cubicBezTo>
                  <a:cubicBezTo>
                    <a:pt x="661" y="5"/>
                    <a:pt x="620" y="0"/>
                    <a:pt x="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5"/>
            <p:cNvSpPr/>
            <p:nvPr/>
          </p:nvSpPr>
          <p:spPr>
            <a:xfrm>
              <a:off x="1265669" y="1416006"/>
              <a:ext cx="2829467" cy="2551362"/>
            </a:xfrm>
            <a:custGeom>
              <a:avLst/>
              <a:gdLst/>
              <a:ahLst/>
              <a:cxnLst/>
              <a:rect l="l" t="t" r="r" b="b"/>
              <a:pathLst>
                <a:path w="79157" h="73084" extrusionOk="0">
                  <a:moveTo>
                    <a:pt x="43606" y="1"/>
                  </a:moveTo>
                  <a:cubicBezTo>
                    <a:pt x="42968" y="1"/>
                    <a:pt x="42320" y="18"/>
                    <a:pt x="41663" y="52"/>
                  </a:cubicBezTo>
                  <a:cubicBezTo>
                    <a:pt x="41048" y="30"/>
                    <a:pt x="40443" y="19"/>
                    <a:pt x="39848" y="19"/>
                  </a:cubicBezTo>
                  <a:cubicBezTo>
                    <a:pt x="29793" y="19"/>
                    <a:pt x="22523" y="3133"/>
                    <a:pt x="15878" y="6724"/>
                  </a:cubicBezTo>
                  <a:cubicBezTo>
                    <a:pt x="8139" y="10860"/>
                    <a:pt x="3069" y="18799"/>
                    <a:pt x="1435" y="27272"/>
                  </a:cubicBezTo>
                  <a:cubicBezTo>
                    <a:pt x="0" y="35011"/>
                    <a:pt x="934" y="44284"/>
                    <a:pt x="2702" y="51789"/>
                  </a:cubicBezTo>
                  <a:cubicBezTo>
                    <a:pt x="6251" y="66717"/>
                    <a:pt x="23161" y="73083"/>
                    <a:pt x="39525" y="73083"/>
                  </a:cubicBezTo>
                  <a:cubicBezTo>
                    <a:pt x="52232" y="73083"/>
                    <a:pt x="64610" y="69245"/>
                    <a:pt x="70150" y="62597"/>
                  </a:cubicBezTo>
                  <a:cubicBezTo>
                    <a:pt x="79157" y="51789"/>
                    <a:pt x="79157" y="24737"/>
                    <a:pt x="72319" y="14296"/>
                  </a:cubicBezTo>
                  <a:cubicBezTo>
                    <a:pt x="69849" y="10511"/>
                    <a:pt x="59605" y="1"/>
                    <a:pt x="43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5"/>
            <p:cNvSpPr/>
            <p:nvPr/>
          </p:nvSpPr>
          <p:spPr>
            <a:xfrm>
              <a:off x="1265669" y="1640683"/>
              <a:ext cx="1114887" cy="2224954"/>
            </a:xfrm>
            <a:custGeom>
              <a:avLst/>
              <a:gdLst/>
              <a:ahLst/>
              <a:cxnLst/>
              <a:rect l="l" t="t" r="r" b="b"/>
              <a:pathLst>
                <a:path w="31190" h="63734" extrusionOk="0">
                  <a:moveTo>
                    <a:pt x="17648" y="1"/>
                  </a:moveTo>
                  <a:cubicBezTo>
                    <a:pt x="17172" y="1"/>
                    <a:pt x="16692" y="31"/>
                    <a:pt x="16212" y="87"/>
                  </a:cubicBezTo>
                  <a:cubicBezTo>
                    <a:pt x="16078" y="154"/>
                    <a:pt x="15978" y="221"/>
                    <a:pt x="15878" y="254"/>
                  </a:cubicBezTo>
                  <a:cubicBezTo>
                    <a:pt x="8139" y="4424"/>
                    <a:pt x="3069" y="12363"/>
                    <a:pt x="1468" y="20836"/>
                  </a:cubicBezTo>
                  <a:cubicBezTo>
                    <a:pt x="0" y="28575"/>
                    <a:pt x="934" y="37848"/>
                    <a:pt x="2702" y="45353"/>
                  </a:cubicBezTo>
                  <a:cubicBezTo>
                    <a:pt x="4904" y="54593"/>
                    <a:pt x="12242" y="60531"/>
                    <a:pt x="21349" y="63733"/>
                  </a:cubicBezTo>
                  <a:cubicBezTo>
                    <a:pt x="21416" y="63566"/>
                    <a:pt x="21449" y="63399"/>
                    <a:pt x="21482" y="63199"/>
                  </a:cubicBezTo>
                  <a:cubicBezTo>
                    <a:pt x="21749" y="61898"/>
                    <a:pt x="21549" y="60531"/>
                    <a:pt x="21249" y="59230"/>
                  </a:cubicBezTo>
                  <a:cubicBezTo>
                    <a:pt x="20582" y="56328"/>
                    <a:pt x="19381" y="53192"/>
                    <a:pt x="19948" y="50190"/>
                  </a:cubicBezTo>
                  <a:cubicBezTo>
                    <a:pt x="20949" y="45120"/>
                    <a:pt x="25952" y="43085"/>
                    <a:pt x="29121" y="39616"/>
                  </a:cubicBezTo>
                  <a:cubicBezTo>
                    <a:pt x="30389" y="38215"/>
                    <a:pt x="31189" y="36480"/>
                    <a:pt x="30756" y="34579"/>
                  </a:cubicBezTo>
                  <a:cubicBezTo>
                    <a:pt x="30222" y="32344"/>
                    <a:pt x="28587" y="31176"/>
                    <a:pt x="26519" y="30443"/>
                  </a:cubicBezTo>
                  <a:cubicBezTo>
                    <a:pt x="22383" y="28941"/>
                    <a:pt x="16746" y="27941"/>
                    <a:pt x="16045" y="22670"/>
                  </a:cubicBezTo>
                  <a:cubicBezTo>
                    <a:pt x="15345" y="17266"/>
                    <a:pt x="21382" y="13931"/>
                    <a:pt x="24284" y="10362"/>
                  </a:cubicBezTo>
                  <a:cubicBezTo>
                    <a:pt x="26419" y="7693"/>
                    <a:pt x="26052" y="4357"/>
                    <a:pt x="23484" y="2122"/>
                  </a:cubicBezTo>
                  <a:cubicBezTo>
                    <a:pt x="21721" y="577"/>
                    <a:pt x="19716" y="1"/>
                    <a:pt x="17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5"/>
            <p:cNvSpPr/>
            <p:nvPr/>
          </p:nvSpPr>
          <p:spPr>
            <a:xfrm>
              <a:off x="2583207" y="1515637"/>
              <a:ext cx="1488100" cy="1598180"/>
            </a:xfrm>
            <a:custGeom>
              <a:avLst/>
              <a:gdLst/>
              <a:ahLst/>
              <a:cxnLst/>
              <a:rect l="l" t="t" r="r" b="b"/>
              <a:pathLst>
                <a:path w="41631" h="45780" extrusionOk="0">
                  <a:moveTo>
                    <a:pt x="20682" y="0"/>
                  </a:moveTo>
                  <a:cubicBezTo>
                    <a:pt x="13110" y="767"/>
                    <a:pt x="4904" y="4270"/>
                    <a:pt x="1802" y="11508"/>
                  </a:cubicBezTo>
                  <a:cubicBezTo>
                    <a:pt x="1102" y="13143"/>
                    <a:pt x="1" y="15645"/>
                    <a:pt x="668" y="17446"/>
                  </a:cubicBezTo>
                  <a:cubicBezTo>
                    <a:pt x="930" y="18137"/>
                    <a:pt x="1486" y="18368"/>
                    <a:pt x="2151" y="18368"/>
                  </a:cubicBezTo>
                  <a:cubicBezTo>
                    <a:pt x="3349" y="18368"/>
                    <a:pt x="4902" y="17618"/>
                    <a:pt x="5738" y="17446"/>
                  </a:cubicBezTo>
                  <a:cubicBezTo>
                    <a:pt x="6133" y="17370"/>
                    <a:pt x="6542" y="17333"/>
                    <a:pt x="6954" y="17333"/>
                  </a:cubicBezTo>
                  <a:cubicBezTo>
                    <a:pt x="10170" y="17333"/>
                    <a:pt x="13626" y="19584"/>
                    <a:pt x="12443" y="23250"/>
                  </a:cubicBezTo>
                  <a:cubicBezTo>
                    <a:pt x="11576" y="25985"/>
                    <a:pt x="9474" y="27920"/>
                    <a:pt x="7940" y="30289"/>
                  </a:cubicBezTo>
                  <a:cubicBezTo>
                    <a:pt x="6606" y="32423"/>
                    <a:pt x="6239" y="35025"/>
                    <a:pt x="8274" y="36927"/>
                  </a:cubicBezTo>
                  <a:cubicBezTo>
                    <a:pt x="9222" y="37808"/>
                    <a:pt x="10451" y="38126"/>
                    <a:pt x="11778" y="38126"/>
                  </a:cubicBezTo>
                  <a:cubicBezTo>
                    <a:pt x="14370" y="38126"/>
                    <a:pt x="17341" y="36911"/>
                    <a:pt x="19348" y="36293"/>
                  </a:cubicBezTo>
                  <a:cubicBezTo>
                    <a:pt x="21788" y="35537"/>
                    <a:pt x="24730" y="34558"/>
                    <a:pt x="27516" y="34558"/>
                  </a:cubicBezTo>
                  <a:cubicBezTo>
                    <a:pt x="29034" y="34558"/>
                    <a:pt x="30506" y="34849"/>
                    <a:pt x="31824" y="35626"/>
                  </a:cubicBezTo>
                  <a:cubicBezTo>
                    <a:pt x="34426" y="37193"/>
                    <a:pt x="34792" y="39528"/>
                    <a:pt x="35426" y="42330"/>
                  </a:cubicBezTo>
                  <a:cubicBezTo>
                    <a:pt x="35760" y="43865"/>
                    <a:pt x="36394" y="45399"/>
                    <a:pt x="38128" y="45700"/>
                  </a:cubicBezTo>
                  <a:cubicBezTo>
                    <a:pt x="38372" y="45748"/>
                    <a:pt x="38634" y="45779"/>
                    <a:pt x="38901" y="45779"/>
                  </a:cubicBezTo>
                  <a:cubicBezTo>
                    <a:pt x="38999" y="45779"/>
                    <a:pt x="39097" y="45775"/>
                    <a:pt x="39196" y="45766"/>
                  </a:cubicBezTo>
                  <a:cubicBezTo>
                    <a:pt x="41631" y="33558"/>
                    <a:pt x="40130" y="18614"/>
                    <a:pt x="35460" y="11442"/>
                  </a:cubicBezTo>
                  <a:cubicBezTo>
                    <a:pt x="33792" y="8907"/>
                    <a:pt x="28688" y="3369"/>
                    <a:pt x="206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5"/>
            <p:cNvSpPr/>
            <p:nvPr/>
          </p:nvSpPr>
          <p:spPr>
            <a:xfrm>
              <a:off x="2428215" y="3168598"/>
              <a:ext cx="1158996" cy="798287"/>
            </a:xfrm>
            <a:custGeom>
              <a:avLst/>
              <a:gdLst/>
              <a:ahLst/>
              <a:cxnLst/>
              <a:rect l="l" t="t" r="r" b="b"/>
              <a:pathLst>
                <a:path w="32424" h="22867" extrusionOk="0">
                  <a:moveTo>
                    <a:pt x="24342" y="1"/>
                  </a:moveTo>
                  <a:cubicBezTo>
                    <a:pt x="23133" y="1"/>
                    <a:pt x="21933" y="219"/>
                    <a:pt x="20882" y="651"/>
                  </a:cubicBezTo>
                  <a:cubicBezTo>
                    <a:pt x="19281" y="1318"/>
                    <a:pt x="17847" y="2486"/>
                    <a:pt x="17146" y="4054"/>
                  </a:cubicBezTo>
                  <a:cubicBezTo>
                    <a:pt x="16646" y="5188"/>
                    <a:pt x="16412" y="6422"/>
                    <a:pt x="15845" y="7523"/>
                  </a:cubicBezTo>
                  <a:cubicBezTo>
                    <a:pt x="15227" y="8775"/>
                    <a:pt x="14189" y="9258"/>
                    <a:pt x="13059" y="9258"/>
                  </a:cubicBezTo>
                  <a:cubicBezTo>
                    <a:pt x="11871" y="9258"/>
                    <a:pt x="10583" y="8725"/>
                    <a:pt x="9574" y="7990"/>
                  </a:cubicBezTo>
                  <a:cubicBezTo>
                    <a:pt x="8100" y="6930"/>
                    <a:pt x="6482" y="5187"/>
                    <a:pt x="4832" y="5187"/>
                  </a:cubicBezTo>
                  <a:cubicBezTo>
                    <a:pt x="4092" y="5187"/>
                    <a:pt x="3346" y="5537"/>
                    <a:pt x="2602" y="6455"/>
                  </a:cubicBezTo>
                  <a:cubicBezTo>
                    <a:pt x="1" y="9658"/>
                    <a:pt x="2769" y="12493"/>
                    <a:pt x="3603" y="15729"/>
                  </a:cubicBezTo>
                  <a:cubicBezTo>
                    <a:pt x="4237" y="18264"/>
                    <a:pt x="3770" y="20499"/>
                    <a:pt x="2969" y="22734"/>
                  </a:cubicBezTo>
                  <a:cubicBezTo>
                    <a:pt x="4324" y="22823"/>
                    <a:pt x="5683" y="22867"/>
                    <a:pt x="7039" y="22867"/>
                  </a:cubicBezTo>
                  <a:cubicBezTo>
                    <a:pt x="15834" y="22867"/>
                    <a:pt x="24489" y="21020"/>
                    <a:pt x="30789" y="17697"/>
                  </a:cubicBezTo>
                  <a:cubicBezTo>
                    <a:pt x="31523" y="15462"/>
                    <a:pt x="31990" y="13160"/>
                    <a:pt x="32157" y="10892"/>
                  </a:cubicBezTo>
                  <a:cubicBezTo>
                    <a:pt x="32424" y="7289"/>
                    <a:pt x="32023" y="2686"/>
                    <a:pt x="28354" y="885"/>
                  </a:cubicBezTo>
                  <a:cubicBezTo>
                    <a:pt x="27154" y="294"/>
                    <a:pt x="25743" y="1"/>
                    <a:pt x="243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5"/>
            <p:cNvSpPr/>
            <p:nvPr/>
          </p:nvSpPr>
          <p:spPr>
            <a:xfrm>
              <a:off x="1484359" y="2842928"/>
              <a:ext cx="270196" cy="174864"/>
            </a:xfrm>
            <a:custGeom>
              <a:avLst/>
              <a:gdLst/>
              <a:ahLst/>
              <a:cxnLst/>
              <a:rect l="l" t="t" r="r" b="b"/>
              <a:pathLst>
                <a:path w="7559" h="5009" extrusionOk="0">
                  <a:moveTo>
                    <a:pt x="3625" y="0"/>
                  </a:moveTo>
                  <a:cubicBezTo>
                    <a:pt x="3592" y="0"/>
                    <a:pt x="3558" y="2"/>
                    <a:pt x="3523" y="6"/>
                  </a:cubicBezTo>
                  <a:cubicBezTo>
                    <a:pt x="2288" y="207"/>
                    <a:pt x="2655" y="2041"/>
                    <a:pt x="2622" y="2842"/>
                  </a:cubicBezTo>
                  <a:cubicBezTo>
                    <a:pt x="2188" y="2375"/>
                    <a:pt x="1588" y="1741"/>
                    <a:pt x="954" y="1674"/>
                  </a:cubicBezTo>
                  <a:cubicBezTo>
                    <a:pt x="913" y="1671"/>
                    <a:pt x="874" y="1669"/>
                    <a:pt x="836" y="1669"/>
                  </a:cubicBezTo>
                  <a:cubicBezTo>
                    <a:pt x="138" y="1669"/>
                    <a:pt x="0" y="2242"/>
                    <a:pt x="254" y="2875"/>
                  </a:cubicBezTo>
                  <a:cubicBezTo>
                    <a:pt x="620" y="3776"/>
                    <a:pt x="1554" y="4309"/>
                    <a:pt x="2288" y="4877"/>
                  </a:cubicBezTo>
                  <a:cubicBezTo>
                    <a:pt x="2656" y="4954"/>
                    <a:pt x="3416" y="5009"/>
                    <a:pt x="4107" y="5009"/>
                  </a:cubicBezTo>
                  <a:cubicBezTo>
                    <a:pt x="4607" y="5009"/>
                    <a:pt x="5072" y="4980"/>
                    <a:pt x="5324" y="4910"/>
                  </a:cubicBezTo>
                  <a:cubicBezTo>
                    <a:pt x="6391" y="3809"/>
                    <a:pt x="6958" y="3476"/>
                    <a:pt x="7259" y="2875"/>
                  </a:cubicBezTo>
                  <a:cubicBezTo>
                    <a:pt x="7559" y="2175"/>
                    <a:pt x="7492" y="1341"/>
                    <a:pt x="6591" y="1307"/>
                  </a:cubicBezTo>
                  <a:cubicBezTo>
                    <a:pt x="6561" y="1305"/>
                    <a:pt x="6531" y="1303"/>
                    <a:pt x="6500" y="1303"/>
                  </a:cubicBezTo>
                  <a:cubicBezTo>
                    <a:pt x="5762" y="1303"/>
                    <a:pt x="5006" y="2062"/>
                    <a:pt x="4590" y="2575"/>
                  </a:cubicBezTo>
                  <a:cubicBezTo>
                    <a:pt x="4590" y="1897"/>
                    <a:pt x="4621" y="0"/>
                    <a:pt x="3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5"/>
            <p:cNvSpPr/>
            <p:nvPr/>
          </p:nvSpPr>
          <p:spPr>
            <a:xfrm>
              <a:off x="2624242" y="3650037"/>
              <a:ext cx="198671" cy="128574"/>
            </a:xfrm>
            <a:custGeom>
              <a:avLst/>
              <a:gdLst/>
              <a:ahLst/>
              <a:cxnLst/>
              <a:rect l="l" t="t" r="r" b="b"/>
              <a:pathLst>
                <a:path w="5558" h="3683" extrusionOk="0">
                  <a:moveTo>
                    <a:pt x="2665" y="0"/>
                  </a:moveTo>
                  <a:cubicBezTo>
                    <a:pt x="2641" y="0"/>
                    <a:pt x="2615" y="2"/>
                    <a:pt x="2589" y="5"/>
                  </a:cubicBezTo>
                  <a:cubicBezTo>
                    <a:pt x="1688" y="139"/>
                    <a:pt x="1955" y="1473"/>
                    <a:pt x="1922" y="2073"/>
                  </a:cubicBezTo>
                  <a:cubicBezTo>
                    <a:pt x="1588" y="1740"/>
                    <a:pt x="1155" y="1273"/>
                    <a:pt x="688" y="1239"/>
                  </a:cubicBezTo>
                  <a:cubicBezTo>
                    <a:pt x="649" y="1235"/>
                    <a:pt x="612" y="1233"/>
                    <a:pt x="577" y="1233"/>
                  </a:cubicBezTo>
                  <a:cubicBezTo>
                    <a:pt x="104" y="1233"/>
                    <a:pt x="1" y="1641"/>
                    <a:pt x="187" y="2107"/>
                  </a:cubicBezTo>
                  <a:cubicBezTo>
                    <a:pt x="454" y="2774"/>
                    <a:pt x="1155" y="3174"/>
                    <a:pt x="1688" y="3574"/>
                  </a:cubicBezTo>
                  <a:cubicBezTo>
                    <a:pt x="1969" y="3634"/>
                    <a:pt x="2549" y="3682"/>
                    <a:pt x="3062" y="3682"/>
                  </a:cubicBezTo>
                  <a:cubicBezTo>
                    <a:pt x="3404" y="3682"/>
                    <a:pt x="3716" y="3661"/>
                    <a:pt x="3890" y="3608"/>
                  </a:cubicBezTo>
                  <a:cubicBezTo>
                    <a:pt x="4657" y="2774"/>
                    <a:pt x="5091" y="2540"/>
                    <a:pt x="5324" y="2107"/>
                  </a:cubicBezTo>
                  <a:cubicBezTo>
                    <a:pt x="5558" y="1573"/>
                    <a:pt x="5491" y="973"/>
                    <a:pt x="4824" y="939"/>
                  </a:cubicBezTo>
                  <a:cubicBezTo>
                    <a:pt x="4808" y="938"/>
                    <a:pt x="4792" y="938"/>
                    <a:pt x="4776" y="938"/>
                  </a:cubicBezTo>
                  <a:cubicBezTo>
                    <a:pt x="4225" y="938"/>
                    <a:pt x="3680" y="1484"/>
                    <a:pt x="3356" y="1873"/>
                  </a:cubicBezTo>
                  <a:cubicBezTo>
                    <a:pt x="3356" y="1389"/>
                    <a:pt x="3387" y="0"/>
                    <a:pt x="26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5"/>
            <p:cNvSpPr/>
            <p:nvPr/>
          </p:nvSpPr>
          <p:spPr>
            <a:xfrm>
              <a:off x="3213290" y="3356589"/>
              <a:ext cx="198671" cy="128574"/>
            </a:xfrm>
            <a:custGeom>
              <a:avLst/>
              <a:gdLst/>
              <a:ahLst/>
              <a:cxnLst/>
              <a:rect l="l" t="t" r="r" b="b"/>
              <a:pathLst>
                <a:path w="5558" h="3683" extrusionOk="0">
                  <a:moveTo>
                    <a:pt x="2664" y="0"/>
                  </a:moveTo>
                  <a:cubicBezTo>
                    <a:pt x="2640" y="0"/>
                    <a:pt x="2615" y="2"/>
                    <a:pt x="2588" y="5"/>
                  </a:cubicBezTo>
                  <a:cubicBezTo>
                    <a:pt x="1688" y="139"/>
                    <a:pt x="1955" y="1506"/>
                    <a:pt x="1921" y="2073"/>
                  </a:cubicBezTo>
                  <a:cubicBezTo>
                    <a:pt x="1588" y="1740"/>
                    <a:pt x="1187" y="1273"/>
                    <a:pt x="687" y="1239"/>
                  </a:cubicBezTo>
                  <a:cubicBezTo>
                    <a:pt x="648" y="1235"/>
                    <a:pt x="611" y="1233"/>
                    <a:pt x="576" y="1233"/>
                  </a:cubicBezTo>
                  <a:cubicBezTo>
                    <a:pt x="103" y="1233"/>
                    <a:pt x="0" y="1641"/>
                    <a:pt x="187" y="2107"/>
                  </a:cubicBezTo>
                  <a:cubicBezTo>
                    <a:pt x="487" y="2774"/>
                    <a:pt x="1154" y="3174"/>
                    <a:pt x="1688" y="3574"/>
                  </a:cubicBezTo>
                  <a:cubicBezTo>
                    <a:pt x="1968" y="3634"/>
                    <a:pt x="2548" y="3682"/>
                    <a:pt x="3069" y="3682"/>
                  </a:cubicBezTo>
                  <a:cubicBezTo>
                    <a:pt x="3416" y="3682"/>
                    <a:pt x="3736" y="3661"/>
                    <a:pt x="3923" y="3608"/>
                  </a:cubicBezTo>
                  <a:cubicBezTo>
                    <a:pt x="4690" y="2774"/>
                    <a:pt x="5090" y="2540"/>
                    <a:pt x="5324" y="2107"/>
                  </a:cubicBezTo>
                  <a:cubicBezTo>
                    <a:pt x="5557" y="1573"/>
                    <a:pt x="5490" y="973"/>
                    <a:pt x="4857" y="939"/>
                  </a:cubicBezTo>
                  <a:cubicBezTo>
                    <a:pt x="4841" y="938"/>
                    <a:pt x="4825" y="938"/>
                    <a:pt x="4808" y="938"/>
                  </a:cubicBezTo>
                  <a:cubicBezTo>
                    <a:pt x="4226" y="938"/>
                    <a:pt x="3680" y="1516"/>
                    <a:pt x="3356" y="1873"/>
                  </a:cubicBezTo>
                  <a:cubicBezTo>
                    <a:pt x="3356" y="1389"/>
                    <a:pt x="3387" y="0"/>
                    <a:pt x="26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5"/>
            <p:cNvSpPr/>
            <p:nvPr/>
          </p:nvSpPr>
          <p:spPr>
            <a:xfrm>
              <a:off x="3766520" y="2550667"/>
              <a:ext cx="198671" cy="128085"/>
            </a:xfrm>
            <a:custGeom>
              <a:avLst/>
              <a:gdLst/>
              <a:ahLst/>
              <a:cxnLst/>
              <a:rect l="l" t="t" r="r" b="b"/>
              <a:pathLst>
                <a:path w="5558" h="3669" extrusionOk="0">
                  <a:moveTo>
                    <a:pt x="2667" y="1"/>
                  </a:moveTo>
                  <a:cubicBezTo>
                    <a:pt x="2642" y="1"/>
                    <a:pt x="2616" y="2"/>
                    <a:pt x="2589" y="6"/>
                  </a:cubicBezTo>
                  <a:cubicBezTo>
                    <a:pt x="1688" y="139"/>
                    <a:pt x="1955" y="1473"/>
                    <a:pt x="1922" y="2074"/>
                  </a:cubicBezTo>
                  <a:cubicBezTo>
                    <a:pt x="1588" y="1740"/>
                    <a:pt x="1188" y="1240"/>
                    <a:pt x="688" y="1207"/>
                  </a:cubicBezTo>
                  <a:cubicBezTo>
                    <a:pt x="651" y="1202"/>
                    <a:pt x="616" y="1200"/>
                    <a:pt x="583" y="1200"/>
                  </a:cubicBezTo>
                  <a:cubicBezTo>
                    <a:pt x="105" y="1200"/>
                    <a:pt x="0" y="1637"/>
                    <a:pt x="187" y="2074"/>
                  </a:cubicBezTo>
                  <a:cubicBezTo>
                    <a:pt x="454" y="2774"/>
                    <a:pt x="1155" y="3141"/>
                    <a:pt x="1688" y="3575"/>
                  </a:cubicBezTo>
                  <a:cubicBezTo>
                    <a:pt x="1960" y="3633"/>
                    <a:pt x="2513" y="3669"/>
                    <a:pt x="3014" y="3669"/>
                  </a:cubicBezTo>
                  <a:cubicBezTo>
                    <a:pt x="3375" y="3669"/>
                    <a:pt x="3708" y="3650"/>
                    <a:pt x="3890" y="3608"/>
                  </a:cubicBezTo>
                  <a:cubicBezTo>
                    <a:pt x="4691" y="2774"/>
                    <a:pt x="5091" y="2541"/>
                    <a:pt x="5324" y="2107"/>
                  </a:cubicBezTo>
                  <a:cubicBezTo>
                    <a:pt x="5558" y="1574"/>
                    <a:pt x="5491" y="973"/>
                    <a:pt x="4824" y="940"/>
                  </a:cubicBezTo>
                  <a:cubicBezTo>
                    <a:pt x="4808" y="939"/>
                    <a:pt x="4792" y="938"/>
                    <a:pt x="4776" y="938"/>
                  </a:cubicBezTo>
                  <a:cubicBezTo>
                    <a:pt x="4225" y="938"/>
                    <a:pt x="3680" y="1485"/>
                    <a:pt x="3356" y="1874"/>
                  </a:cubicBezTo>
                  <a:cubicBezTo>
                    <a:pt x="3356" y="1358"/>
                    <a:pt x="3388" y="1"/>
                    <a:pt x="26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5"/>
            <p:cNvSpPr/>
            <p:nvPr/>
          </p:nvSpPr>
          <p:spPr>
            <a:xfrm>
              <a:off x="3166749" y="2038406"/>
              <a:ext cx="198706" cy="128469"/>
            </a:xfrm>
            <a:custGeom>
              <a:avLst/>
              <a:gdLst/>
              <a:ahLst/>
              <a:cxnLst/>
              <a:rect l="l" t="t" r="r" b="b"/>
              <a:pathLst>
                <a:path w="5559" h="3680" extrusionOk="0">
                  <a:moveTo>
                    <a:pt x="2645" y="0"/>
                  </a:moveTo>
                  <a:cubicBezTo>
                    <a:pt x="2627" y="0"/>
                    <a:pt x="2608" y="1"/>
                    <a:pt x="2589" y="3"/>
                  </a:cubicBezTo>
                  <a:cubicBezTo>
                    <a:pt x="1689" y="136"/>
                    <a:pt x="1956" y="1504"/>
                    <a:pt x="1922" y="2071"/>
                  </a:cubicBezTo>
                  <a:cubicBezTo>
                    <a:pt x="1622" y="1771"/>
                    <a:pt x="1188" y="1270"/>
                    <a:pt x="721" y="1237"/>
                  </a:cubicBezTo>
                  <a:cubicBezTo>
                    <a:pt x="683" y="1232"/>
                    <a:pt x="646" y="1230"/>
                    <a:pt x="611" y="1230"/>
                  </a:cubicBezTo>
                  <a:cubicBezTo>
                    <a:pt x="105" y="1230"/>
                    <a:pt x="1" y="1667"/>
                    <a:pt x="188" y="2104"/>
                  </a:cubicBezTo>
                  <a:cubicBezTo>
                    <a:pt x="488" y="2771"/>
                    <a:pt x="1155" y="3172"/>
                    <a:pt x="1722" y="3572"/>
                  </a:cubicBezTo>
                  <a:cubicBezTo>
                    <a:pt x="1982" y="3632"/>
                    <a:pt x="2567" y="3680"/>
                    <a:pt x="3086" y="3680"/>
                  </a:cubicBezTo>
                  <a:cubicBezTo>
                    <a:pt x="3433" y="3680"/>
                    <a:pt x="3750" y="3659"/>
                    <a:pt x="3924" y="3605"/>
                  </a:cubicBezTo>
                  <a:cubicBezTo>
                    <a:pt x="4691" y="2771"/>
                    <a:pt x="5125" y="2571"/>
                    <a:pt x="5325" y="2104"/>
                  </a:cubicBezTo>
                  <a:cubicBezTo>
                    <a:pt x="5558" y="1604"/>
                    <a:pt x="5492" y="970"/>
                    <a:pt x="4858" y="937"/>
                  </a:cubicBezTo>
                  <a:cubicBezTo>
                    <a:pt x="4843" y="936"/>
                    <a:pt x="4827" y="935"/>
                    <a:pt x="4812" y="935"/>
                  </a:cubicBezTo>
                  <a:cubicBezTo>
                    <a:pt x="4259" y="935"/>
                    <a:pt x="3682" y="1513"/>
                    <a:pt x="3390" y="1871"/>
                  </a:cubicBezTo>
                  <a:cubicBezTo>
                    <a:pt x="3390" y="1382"/>
                    <a:pt x="3422" y="0"/>
                    <a:pt x="2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5"/>
            <p:cNvSpPr/>
            <p:nvPr/>
          </p:nvSpPr>
          <p:spPr>
            <a:xfrm>
              <a:off x="3241886" y="1663339"/>
              <a:ext cx="198671" cy="128574"/>
            </a:xfrm>
            <a:custGeom>
              <a:avLst/>
              <a:gdLst/>
              <a:ahLst/>
              <a:cxnLst/>
              <a:rect l="l" t="t" r="r" b="b"/>
              <a:pathLst>
                <a:path w="5558" h="3683" extrusionOk="0">
                  <a:moveTo>
                    <a:pt x="2665" y="1"/>
                  </a:moveTo>
                  <a:cubicBezTo>
                    <a:pt x="2641" y="1"/>
                    <a:pt x="2615" y="2"/>
                    <a:pt x="2589" y="6"/>
                  </a:cubicBezTo>
                  <a:cubicBezTo>
                    <a:pt x="1688" y="139"/>
                    <a:pt x="1955" y="1507"/>
                    <a:pt x="1922" y="2074"/>
                  </a:cubicBezTo>
                  <a:cubicBezTo>
                    <a:pt x="1588" y="1740"/>
                    <a:pt x="1155" y="1273"/>
                    <a:pt x="688" y="1240"/>
                  </a:cubicBezTo>
                  <a:cubicBezTo>
                    <a:pt x="649" y="1235"/>
                    <a:pt x="612" y="1233"/>
                    <a:pt x="577" y="1233"/>
                  </a:cubicBezTo>
                  <a:cubicBezTo>
                    <a:pt x="104" y="1233"/>
                    <a:pt x="1" y="1641"/>
                    <a:pt x="187" y="2107"/>
                  </a:cubicBezTo>
                  <a:cubicBezTo>
                    <a:pt x="454" y="2774"/>
                    <a:pt x="1155" y="3174"/>
                    <a:pt x="1688" y="3575"/>
                  </a:cubicBezTo>
                  <a:cubicBezTo>
                    <a:pt x="1949" y="3635"/>
                    <a:pt x="2533" y="3683"/>
                    <a:pt x="3053" y="3683"/>
                  </a:cubicBezTo>
                  <a:cubicBezTo>
                    <a:pt x="3399" y="3683"/>
                    <a:pt x="3716" y="3662"/>
                    <a:pt x="3890" y="3608"/>
                  </a:cubicBezTo>
                  <a:cubicBezTo>
                    <a:pt x="4690" y="2774"/>
                    <a:pt x="5091" y="2541"/>
                    <a:pt x="5324" y="2107"/>
                  </a:cubicBezTo>
                  <a:cubicBezTo>
                    <a:pt x="5558" y="1573"/>
                    <a:pt x="5491" y="973"/>
                    <a:pt x="4824" y="940"/>
                  </a:cubicBezTo>
                  <a:cubicBezTo>
                    <a:pt x="4809" y="939"/>
                    <a:pt x="4794" y="938"/>
                    <a:pt x="4778" y="938"/>
                  </a:cubicBezTo>
                  <a:cubicBezTo>
                    <a:pt x="4227" y="938"/>
                    <a:pt x="3681" y="1516"/>
                    <a:pt x="3356" y="1874"/>
                  </a:cubicBezTo>
                  <a:cubicBezTo>
                    <a:pt x="3356" y="1390"/>
                    <a:pt x="3387" y="1"/>
                    <a:pt x="26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5"/>
            <p:cNvSpPr/>
            <p:nvPr/>
          </p:nvSpPr>
          <p:spPr>
            <a:xfrm>
              <a:off x="1643211" y="1882221"/>
              <a:ext cx="309301" cy="199825"/>
            </a:xfrm>
            <a:custGeom>
              <a:avLst/>
              <a:gdLst/>
              <a:ahLst/>
              <a:cxnLst/>
              <a:rect l="l" t="t" r="r" b="b"/>
              <a:pathLst>
                <a:path w="8653" h="5724" extrusionOk="0">
                  <a:moveTo>
                    <a:pt x="4155" y="1"/>
                  </a:moveTo>
                  <a:cubicBezTo>
                    <a:pt x="4121" y="1"/>
                    <a:pt x="4085" y="3"/>
                    <a:pt x="4049" y="7"/>
                  </a:cubicBezTo>
                  <a:cubicBezTo>
                    <a:pt x="2648" y="207"/>
                    <a:pt x="3048" y="2308"/>
                    <a:pt x="3015" y="3209"/>
                  </a:cubicBezTo>
                  <a:cubicBezTo>
                    <a:pt x="2514" y="2709"/>
                    <a:pt x="1847" y="1975"/>
                    <a:pt x="1113" y="1908"/>
                  </a:cubicBezTo>
                  <a:cubicBezTo>
                    <a:pt x="1053" y="1902"/>
                    <a:pt x="996" y="1899"/>
                    <a:pt x="942" y="1899"/>
                  </a:cubicBezTo>
                  <a:cubicBezTo>
                    <a:pt x="156" y="1899"/>
                    <a:pt x="1" y="2558"/>
                    <a:pt x="313" y="3276"/>
                  </a:cubicBezTo>
                  <a:cubicBezTo>
                    <a:pt x="746" y="4310"/>
                    <a:pt x="1780" y="4910"/>
                    <a:pt x="2648" y="5577"/>
                  </a:cubicBezTo>
                  <a:cubicBezTo>
                    <a:pt x="3063" y="5656"/>
                    <a:pt x="3948" y="5724"/>
                    <a:pt x="4745" y="5724"/>
                  </a:cubicBezTo>
                  <a:cubicBezTo>
                    <a:pt x="5292" y="5724"/>
                    <a:pt x="5798" y="5692"/>
                    <a:pt x="6084" y="5611"/>
                  </a:cubicBezTo>
                  <a:cubicBezTo>
                    <a:pt x="7284" y="4310"/>
                    <a:pt x="7952" y="3976"/>
                    <a:pt x="8285" y="3276"/>
                  </a:cubicBezTo>
                  <a:cubicBezTo>
                    <a:pt x="8652" y="2475"/>
                    <a:pt x="8552" y="1508"/>
                    <a:pt x="7551" y="1474"/>
                  </a:cubicBezTo>
                  <a:cubicBezTo>
                    <a:pt x="7519" y="1472"/>
                    <a:pt x="7488" y="1471"/>
                    <a:pt x="7456" y="1471"/>
                  </a:cubicBezTo>
                  <a:cubicBezTo>
                    <a:pt x="6588" y="1471"/>
                    <a:pt x="5732" y="2330"/>
                    <a:pt x="5250" y="2909"/>
                  </a:cubicBezTo>
                  <a:cubicBezTo>
                    <a:pt x="5250" y="2131"/>
                    <a:pt x="5313" y="1"/>
                    <a:pt x="4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5"/>
            <p:cNvSpPr/>
            <p:nvPr/>
          </p:nvSpPr>
          <p:spPr>
            <a:xfrm>
              <a:off x="2044739" y="2930377"/>
              <a:ext cx="154561" cy="100157"/>
            </a:xfrm>
            <a:custGeom>
              <a:avLst/>
              <a:gdLst/>
              <a:ahLst/>
              <a:cxnLst/>
              <a:rect l="l" t="t" r="r" b="b"/>
              <a:pathLst>
                <a:path w="4324" h="2869" extrusionOk="0">
                  <a:moveTo>
                    <a:pt x="2072" y="0"/>
                  </a:moveTo>
                  <a:cubicBezTo>
                    <a:pt x="2056" y="0"/>
                    <a:pt x="2039" y="1"/>
                    <a:pt x="2022" y="3"/>
                  </a:cubicBezTo>
                  <a:cubicBezTo>
                    <a:pt x="1322" y="103"/>
                    <a:pt x="1522" y="1171"/>
                    <a:pt x="1489" y="1604"/>
                  </a:cubicBezTo>
                  <a:cubicBezTo>
                    <a:pt x="1222" y="1371"/>
                    <a:pt x="922" y="1004"/>
                    <a:pt x="521" y="971"/>
                  </a:cubicBezTo>
                  <a:cubicBezTo>
                    <a:pt x="487" y="965"/>
                    <a:pt x="454" y="963"/>
                    <a:pt x="423" y="963"/>
                  </a:cubicBezTo>
                  <a:cubicBezTo>
                    <a:pt x="73" y="963"/>
                    <a:pt x="1" y="1300"/>
                    <a:pt x="154" y="1638"/>
                  </a:cubicBezTo>
                  <a:cubicBezTo>
                    <a:pt x="354" y="2171"/>
                    <a:pt x="888" y="2472"/>
                    <a:pt x="1322" y="2805"/>
                  </a:cubicBezTo>
                  <a:cubicBezTo>
                    <a:pt x="1505" y="2842"/>
                    <a:pt x="1899" y="2868"/>
                    <a:pt x="2272" y="2868"/>
                  </a:cubicBezTo>
                  <a:cubicBezTo>
                    <a:pt x="2579" y="2868"/>
                    <a:pt x="2872" y="2850"/>
                    <a:pt x="3023" y="2805"/>
                  </a:cubicBezTo>
                  <a:cubicBezTo>
                    <a:pt x="3623" y="2171"/>
                    <a:pt x="3957" y="2005"/>
                    <a:pt x="4124" y="1638"/>
                  </a:cubicBezTo>
                  <a:cubicBezTo>
                    <a:pt x="4324" y="1237"/>
                    <a:pt x="4257" y="770"/>
                    <a:pt x="3757" y="737"/>
                  </a:cubicBezTo>
                  <a:cubicBezTo>
                    <a:pt x="3742" y="736"/>
                    <a:pt x="3727" y="735"/>
                    <a:pt x="3712" y="735"/>
                  </a:cubicBezTo>
                  <a:cubicBezTo>
                    <a:pt x="3292" y="735"/>
                    <a:pt x="2848" y="1181"/>
                    <a:pt x="2623" y="1471"/>
                  </a:cubicBezTo>
                  <a:cubicBezTo>
                    <a:pt x="2623" y="1082"/>
                    <a:pt x="2623" y="0"/>
                    <a:pt x="2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5"/>
            <p:cNvSpPr/>
            <p:nvPr/>
          </p:nvSpPr>
          <p:spPr>
            <a:xfrm>
              <a:off x="1679779" y="3445081"/>
              <a:ext cx="153489" cy="100157"/>
            </a:xfrm>
            <a:custGeom>
              <a:avLst/>
              <a:gdLst/>
              <a:ahLst/>
              <a:cxnLst/>
              <a:rect l="l" t="t" r="r" b="b"/>
              <a:pathLst>
                <a:path w="4294" h="2869" extrusionOk="0">
                  <a:moveTo>
                    <a:pt x="2044" y="0"/>
                  </a:moveTo>
                  <a:cubicBezTo>
                    <a:pt x="2027" y="0"/>
                    <a:pt x="2010" y="1"/>
                    <a:pt x="1992" y="3"/>
                  </a:cubicBezTo>
                  <a:cubicBezTo>
                    <a:pt x="1291" y="103"/>
                    <a:pt x="1491" y="1171"/>
                    <a:pt x="1458" y="1604"/>
                  </a:cubicBezTo>
                  <a:cubicBezTo>
                    <a:pt x="1224" y="1371"/>
                    <a:pt x="891" y="1004"/>
                    <a:pt x="524" y="970"/>
                  </a:cubicBezTo>
                  <a:cubicBezTo>
                    <a:pt x="489" y="965"/>
                    <a:pt x="457" y="963"/>
                    <a:pt x="426" y="963"/>
                  </a:cubicBezTo>
                  <a:cubicBezTo>
                    <a:pt x="76" y="963"/>
                    <a:pt x="1" y="1300"/>
                    <a:pt x="124" y="1638"/>
                  </a:cubicBezTo>
                  <a:cubicBezTo>
                    <a:pt x="357" y="2171"/>
                    <a:pt x="891" y="2472"/>
                    <a:pt x="1291" y="2805"/>
                  </a:cubicBezTo>
                  <a:cubicBezTo>
                    <a:pt x="1492" y="2842"/>
                    <a:pt x="1895" y="2868"/>
                    <a:pt x="2272" y="2868"/>
                  </a:cubicBezTo>
                  <a:cubicBezTo>
                    <a:pt x="2582" y="2868"/>
                    <a:pt x="2875" y="2850"/>
                    <a:pt x="3026" y="2805"/>
                  </a:cubicBezTo>
                  <a:cubicBezTo>
                    <a:pt x="3626" y="2171"/>
                    <a:pt x="3960" y="2005"/>
                    <a:pt x="4127" y="1638"/>
                  </a:cubicBezTo>
                  <a:cubicBezTo>
                    <a:pt x="4293" y="1237"/>
                    <a:pt x="4260" y="770"/>
                    <a:pt x="3760" y="737"/>
                  </a:cubicBezTo>
                  <a:cubicBezTo>
                    <a:pt x="3744" y="736"/>
                    <a:pt x="3728" y="735"/>
                    <a:pt x="3712" y="735"/>
                  </a:cubicBezTo>
                  <a:cubicBezTo>
                    <a:pt x="3263" y="735"/>
                    <a:pt x="2850" y="1181"/>
                    <a:pt x="2592" y="1471"/>
                  </a:cubicBezTo>
                  <a:cubicBezTo>
                    <a:pt x="2592" y="1082"/>
                    <a:pt x="2624" y="0"/>
                    <a:pt x="2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5"/>
            <p:cNvSpPr/>
            <p:nvPr/>
          </p:nvSpPr>
          <p:spPr>
            <a:xfrm>
              <a:off x="3018907" y="3724531"/>
              <a:ext cx="154561" cy="100087"/>
            </a:xfrm>
            <a:custGeom>
              <a:avLst/>
              <a:gdLst/>
              <a:ahLst/>
              <a:cxnLst/>
              <a:rect l="l" t="t" r="r" b="b"/>
              <a:pathLst>
                <a:path w="4324" h="2867" extrusionOk="0">
                  <a:moveTo>
                    <a:pt x="2076" y="1"/>
                  </a:moveTo>
                  <a:cubicBezTo>
                    <a:pt x="2059" y="1"/>
                    <a:pt x="2041" y="2"/>
                    <a:pt x="2022" y="4"/>
                  </a:cubicBezTo>
                  <a:cubicBezTo>
                    <a:pt x="1322" y="104"/>
                    <a:pt x="1522" y="1171"/>
                    <a:pt x="1488" y="1605"/>
                  </a:cubicBezTo>
                  <a:cubicBezTo>
                    <a:pt x="1255" y="1371"/>
                    <a:pt x="921" y="971"/>
                    <a:pt x="554" y="971"/>
                  </a:cubicBezTo>
                  <a:cubicBezTo>
                    <a:pt x="517" y="966"/>
                    <a:pt x="482" y="963"/>
                    <a:pt x="449" y="963"/>
                  </a:cubicBezTo>
                  <a:cubicBezTo>
                    <a:pt x="73" y="963"/>
                    <a:pt x="1" y="1301"/>
                    <a:pt x="154" y="1638"/>
                  </a:cubicBezTo>
                  <a:cubicBezTo>
                    <a:pt x="388" y="2172"/>
                    <a:pt x="888" y="2472"/>
                    <a:pt x="1322" y="2772"/>
                  </a:cubicBezTo>
                  <a:cubicBezTo>
                    <a:pt x="1535" y="2831"/>
                    <a:pt x="1962" y="2866"/>
                    <a:pt x="2355" y="2866"/>
                  </a:cubicBezTo>
                  <a:cubicBezTo>
                    <a:pt x="2638" y="2866"/>
                    <a:pt x="2903" y="2848"/>
                    <a:pt x="3056" y="2806"/>
                  </a:cubicBezTo>
                  <a:cubicBezTo>
                    <a:pt x="3657" y="2172"/>
                    <a:pt x="3957" y="1972"/>
                    <a:pt x="4157" y="1638"/>
                  </a:cubicBezTo>
                  <a:cubicBezTo>
                    <a:pt x="4324" y="1238"/>
                    <a:pt x="4257" y="771"/>
                    <a:pt x="3757" y="738"/>
                  </a:cubicBezTo>
                  <a:cubicBezTo>
                    <a:pt x="3742" y="737"/>
                    <a:pt x="3727" y="736"/>
                    <a:pt x="3712" y="736"/>
                  </a:cubicBezTo>
                  <a:cubicBezTo>
                    <a:pt x="3291" y="736"/>
                    <a:pt x="2848" y="1182"/>
                    <a:pt x="2623" y="1472"/>
                  </a:cubicBezTo>
                  <a:cubicBezTo>
                    <a:pt x="2623" y="1051"/>
                    <a:pt x="2654" y="1"/>
                    <a:pt x="20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5"/>
            <p:cNvSpPr/>
            <p:nvPr/>
          </p:nvSpPr>
          <p:spPr>
            <a:xfrm>
              <a:off x="2897480" y="3462396"/>
              <a:ext cx="243817" cy="157444"/>
            </a:xfrm>
            <a:custGeom>
              <a:avLst/>
              <a:gdLst/>
              <a:ahLst/>
              <a:cxnLst/>
              <a:rect l="l" t="t" r="r" b="b"/>
              <a:pathLst>
                <a:path w="6821" h="4510" extrusionOk="0">
                  <a:moveTo>
                    <a:pt x="3287" y="0"/>
                  </a:moveTo>
                  <a:cubicBezTo>
                    <a:pt x="3254" y="0"/>
                    <a:pt x="3220" y="3"/>
                    <a:pt x="3184" y="7"/>
                  </a:cubicBezTo>
                  <a:cubicBezTo>
                    <a:pt x="2083" y="174"/>
                    <a:pt x="2384" y="1809"/>
                    <a:pt x="2350" y="2543"/>
                  </a:cubicBezTo>
                  <a:cubicBezTo>
                    <a:pt x="1950" y="2142"/>
                    <a:pt x="1450" y="1542"/>
                    <a:pt x="849" y="1509"/>
                  </a:cubicBezTo>
                  <a:cubicBezTo>
                    <a:pt x="795" y="1501"/>
                    <a:pt x="743" y="1497"/>
                    <a:pt x="695" y="1497"/>
                  </a:cubicBezTo>
                  <a:cubicBezTo>
                    <a:pt x="125" y="1497"/>
                    <a:pt x="0" y="2022"/>
                    <a:pt x="215" y="2576"/>
                  </a:cubicBezTo>
                  <a:cubicBezTo>
                    <a:pt x="582" y="3410"/>
                    <a:pt x="1416" y="3877"/>
                    <a:pt x="2083" y="4377"/>
                  </a:cubicBezTo>
                  <a:cubicBezTo>
                    <a:pt x="2393" y="4455"/>
                    <a:pt x="3072" y="4510"/>
                    <a:pt x="3693" y="4510"/>
                  </a:cubicBezTo>
                  <a:cubicBezTo>
                    <a:pt x="4142" y="4510"/>
                    <a:pt x="4561" y="4481"/>
                    <a:pt x="4785" y="4411"/>
                  </a:cubicBezTo>
                  <a:cubicBezTo>
                    <a:pt x="5753" y="3377"/>
                    <a:pt x="6253" y="3110"/>
                    <a:pt x="6520" y="2576"/>
                  </a:cubicBezTo>
                  <a:cubicBezTo>
                    <a:pt x="6820" y="1942"/>
                    <a:pt x="6720" y="1175"/>
                    <a:pt x="5953" y="1142"/>
                  </a:cubicBezTo>
                  <a:cubicBezTo>
                    <a:pt x="5936" y="1141"/>
                    <a:pt x="5919" y="1140"/>
                    <a:pt x="5902" y="1140"/>
                  </a:cubicBezTo>
                  <a:cubicBezTo>
                    <a:pt x="5187" y="1140"/>
                    <a:pt x="4509" y="1820"/>
                    <a:pt x="4118" y="2276"/>
                  </a:cubicBezTo>
                  <a:cubicBezTo>
                    <a:pt x="4118" y="1697"/>
                    <a:pt x="4180" y="0"/>
                    <a:pt x="3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5"/>
            <p:cNvSpPr/>
            <p:nvPr/>
          </p:nvSpPr>
          <p:spPr>
            <a:xfrm>
              <a:off x="1443788" y="2471527"/>
              <a:ext cx="242816" cy="157339"/>
            </a:xfrm>
            <a:custGeom>
              <a:avLst/>
              <a:gdLst/>
              <a:ahLst/>
              <a:cxnLst/>
              <a:rect l="l" t="t" r="r" b="b"/>
              <a:pathLst>
                <a:path w="6793" h="4507" extrusionOk="0">
                  <a:moveTo>
                    <a:pt x="3236" y="0"/>
                  </a:moveTo>
                  <a:cubicBezTo>
                    <a:pt x="3211" y="0"/>
                    <a:pt x="3184" y="2"/>
                    <a:pt x="3156" y="4"/>
                  </a:cubicBezTo>
                  <a:cubicBezTo>
                    <a:pt x="2056" y="171"/>
                    <a:pt x="2389" y="1839"/>
                    <a:pt x="2356" y="2540"/>
                  </a:cubicBezTo>
                  <a:cubicBezTo>
                    <a:pt x="1956" y="2139"/>
                    <a:pt x="1455" y="1539"/>
                    <a:pt x="855" y="1506"/>
                  </a:cubicBezTo>
                  <a:cubicBezTo>
                    <a:pt x="815" y="1502"/>
                    <a:pt x="777" y="1500"/>
                    <a:pt x="740" y="1500"/>
                  </a:cubicBezTo>
                  <a:cubicBezTo>
                    <a:pt x="137" y="1500"/>
                    <a:pt x="1" y="2007"/>
                    <a:pt x="221" y="2573"/>
                  </a:cubicBezTo>
                  <a:cubicBezTo>
                    <a:pt x="588" y="3407"/>
                    <a:pt x="1389" y="3874"/>
                    <a:pt x="2056" y="4374"/>
                  </a:cubicBezTo>
                  <a:cubicBezTo>
                    <a:pt x="2384" y="4452"/>
                    <a:pt x="3061" y="4507"/>
                    <a:pt x="3682" y="4507"/>
                  </a:cubicBezTo>
                  <a:cubicBezTo>
                    <a:pt x="4132" y="4507"/>
                    <a:pt x="4553" y="4478"/>
                    <a:pt x="4791" y="4408"/>
                  </a:cubicBezTo>
                  <a:cubicBezTo>
                    <a:pt x="5725" y="3407"/>
                    <a:pt x="6259" y="3107"/>
                    <a:pt x="6526" y="2573"/>
                  </a:cubicBezTo>
                  <a:cubicBezTo>
                    <a:pt x="6792" y="1939"/>
                    <a:pt x="6726" y="1205"/>
                    <a:pt x="5925" y="1139"/>
                  </a:cubicBezTo>
                  <a:cubicBezTo>
                    <a:pt x="5910" y="1138"/>
                    <a:pt x="5894" y="1138"/>
                    <a:pt x="5879" y="1138"/>
                  </a:cubicBezTo>
                  <a:cubicBezTo>
                    <a:pt x="5194" y="1138"/>
                    <a:pt x="4515" y="1849"/>
                    <a:pt x="4124" y="2306"/>
                  </a:cubicBezTo>
                  <a:cubicBezTo>
                    <a:pt x="4124" y="1690"/>
                    <a:pt x="4155" y="0"/>
                    <a:pt x="3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5"/>
            <p:cNvSpPr/>
            <p:nvPr/>
          </p:nvSpPr>
          <p:spPr>
            <a:xfrm>
              <a:off x="3638016" y="2101103"/>
              <a:ext cx="243709" cy="157444"/>
            </a:xfrm>
            <a:custGeom>
              <a:avLst/>
              <a:gdLst/>
              <a:ahLst/>
              <a:cxnLst/>
              <a:rect l="l" t="t" r="r" b="b"/>
              <a:pathLst>
                <a:path w="6818" h="4510" extrusionOk="0">
                  <a:moveTo>
                    <a:pt x="3285" y="1"/>
                  </a:moveTo>
                  <a:cubicBezTo>
                    <a:pt x="3252" y="1"/>
                    <a:pt x="3218" y="3"/>
                    <a:pt x="3182" y="8"/>
                  </a:cubicBezTo>
                  <a:cubicBezTo>
                    <a:pt x="2081" y="175"/>
                    <a:pt x="2415" y="1809"/>
                    <a:pt x="2348" y="2543"/>
                  </a:cubicBezTo>
                  <a:cubicBezTo>
                    <a:pt x="1948" y="2143"/>
                    <a:pt x="1447" y="1542"/>
                    <a:pt x="847" y="1509"/>
                  </a:cubicBezTo>
                  <a:cubicBezTo>
                    <a:pt x="792" y="1501"/>
                    <a:pt x="741" y="1497"/>
                    <a:pt x="693" y="1497"/>
                  </a:cubicBezTo>
                  <a:cubicBezTo>
                    <a:pt x="123" y="1497"/>
                    <a:pt x="0" y="2023"/>
                    <a:pt x="247" y="2576"/>
                  </a:cubicBezTo>
                  <a:cubicBezTo>
                    <a:pt x="580" y="3410"/>
                    <a:pt x="1414" y="3877"/>
                    <a:pt x="2081" y="4378"/>
                  </a:cubicBezTo>
                  <a:cubicBezTo>
                    <a:pt x="2410" y="4455"/>
                    <a:pt x="3086" y="4510"/>
                    <a:pt x="3707" y="4510"/>
                  </a:cubicBezTo>
                  <a:cubicBezTo>
                    <a:pt x="4157" y="4510"/>
                    <a:pt x="4578" y="4481"/>
                    <a:pt x="4816" y="4411"/>
                  </a:cubicBezTo>
                  <a:cubicBezTo>
                    <a:pt x="5750" y="3377"/>
                    <a:pt x="6251" y="3110"/>
                    <a:pt x="6551" y="2576"/>
                  </a:cubicBezTo>
                  <a:cubicBezTo>
                    <a:pt x="6818" y="1943"/>
                    <a:pt x="6718" y="1175"/>
                    <a:pt x="5951" y="1142"/>
                  </a:cubicBezTo>
                  <a:cubicBezTo>
                    <a:pt x="5934" y="1141"/>
                    <a:pt x="5917" y="1141"/>
                    <a:pt x="5900" y="1141"/>
                  </a:cubicBezTo>
                  <a:cubicBezTo>
                    <a:pt x="5185" y="1141"/>
                    <a:pt x="4507" y="1820"/>
                    <a:pt x="4116" y="2276"/>
                  </a:cubicBezTo>
                  <a:cubicBezTo>
                    <a:pt x="4116" y="1697"/>
                    <a:pt x="4178" y="1"/>
                    <a:pt x="3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5"/>
            <p:cNvSpPr/>
            <p:nvPr/>
          </p:nvSpPr>
          <p:spPr>
            <a:xfrm>
              <a:off x="3145052" y="2506367"/>
              <a:ext cx="153632" cy="99354"/>
            </a:xfrm>
            <a:custGeom>
              <a:avLst/>
              <a:gdLst/>
              <a:ahLst/>
              <a:cxnLst/>
              <a:rect l="l" t="t" r="r" b="b"/>
              <a:pathLst>
                <a:path w="4298" h="2846" extrusionOk="0">
                  <a:moveTo>
                    <a:pt x="2072" y="1"/>
                  </a:moveTo>
                  <a:cubicBezTo>
                    <a:pt x="2048" y="1"/>
                    <a:pt x="2022" y="3"/>
                    <a:pt x="1996" y="7"/>
                  </a:cubicBezTo>
                  <a:cubicBezTo>
                    <a:pt x="1295" y="107"/>
                    <a:pt x="1495" y="1141"/>
                    <a:pt x="1462" y="1608"/>
                  </a:cubicBezTo>
                  <a:cubicBezTo>
                    <a:pt x="1228" y="1341"/>
                    <a:pt x="895" y="975"/>
                    <a:pt x="528" y="941"/>
                  </a:cubicBezTo>
                  <a:cubicBezTo>
                    <a:pt x="508" y="940"/>
                    <a:pt x="488" y="939"/>
                    <a:pt x="470" y="939"/>
                  </a:cubicBezTo>
                  <a:cubicBezTo>
                    <a:pt x="86" y="939"/>
                    <a:pt x="0" y="1260"/>
                    <a:pt x="128" y="1642"/>
                  </a:cubicBezTo>
                  <a:cubicBezTo>
                    <a:pt x="361" y="2142"/>
                    <a:pt x="895" y="2442"/>
                    <a:pt x="1295" y="2776"/>
                  </a:cubicBezTo>
                  <a:cubicBezTo>
                    <a:pt x="1522" y="2817"/>
                    <a:pt x="2004" y="2846"/>
                    <a:pt x="2417" y="2846"/>
                  </a:cubicBezTo>
                  <a:cubicBezTo>
                    <a:pt x="2673" y="2846"/>
                    <a:pt x="2902" y="2835"/>
                    <a:pt x="3030" y="2809"/>
                  </a:cubicBezTo>
                  <a:cubicBezTo>
                    <a:pt x="3630" y="2142"/>
                    <a:pt x="3964" y="1975"/>
                    <a:pt x="4130" y="1642"/>
                  </a:cubicBezTo>
                  <a:cubicBezTo>
                    <a:pt x="4297" y="1208"/>
                    <a:pt x="4264" y="741"/>
                    <a:pt x="3764" y="741"/>
                  </a:cubicBezTo>
                  <a:cubicBezTo>
                    <a:pt x="3746" y="740"/>
                    <a:pt x="3729" y="739"/>
                    <a:pt x="3712" y="739"/>
                  </a:cubicBezTo>
                  <a:cubicBezTo>
                    <a:pt x="3265" y="739"/>
                    <a:pt x="2853" y="1152"/>
                    <a:pt x="2596" y="1442"/>
                  </a:cubicBezTo>
                  <a:cubicBezTo>
                    <a:pt x="2596" y="1058"/>
                    <a:pt x="2627" y="1"/>
                    <a:pt x="20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5"/>
            <p:cNvSpPr/>
            <p:nvPr/>
          </p:nvSpPr>
          <p:spPr>
            <a:xfrm>
              <a:off x="2764936" y="1861380"/>
              <a:ext cx="154561" cy="100157"/>
            </a:xfrm>
            <a:custGeom>
              <a:avLst/>
              <a:gdLst/>
              <a:ahLst/>
              <a:cxnLst/>
              <a:rect l="l" t="t" r="r" b="b"/>
              <a:pathLst>
                <a:path w="4324" h="2869" extrusionOk="0">
                  <a:moveTo>
                    <a:pt x="2075" y="0"/>
                  </a:moveTo>
                  <a:cubicBezTo>
                    <a:pt x="2058" y="0"/>
                    <a:pt x="2040" y="1"/>
                    <a:pt x="2022" y="3"/>
                  </a:cubicBezTo>
                  <a:cubicBezTo>
                    <a:pt x="1322" y="103"/>
                    <a:pt x="1522" y="1171"/>
                    <a:pt x="1488" y="1604"/>
                  </a:cubicBezTo>
                  <a:cubicBezTo>
                    <a:pt x="1255" y="1371"/>
                    <a:pt x="921" y="1004"/>
                    <a:pt x="554" y="971"/>
                  </a:cubicBezTo>
                  <a:cubicBezTo>
                    <a:pt x="517" y="965"/>
                    <a:pt x="482" y="963"/>
                    <a:pt x="449" y="963"/>
                  </a:cubicBezTo>
                  <a:cubicBezTo>
                    <a:pt x="73" y="963"/>
                    <a:pt x="1" y="1300"/>
                    <a:pt x="154" y="1638"/>
                  </a:cubicBezTo>
                  <a:cubicBezTo>
                    <a:pt x="388" y="2172"/>
                    <a:pt x="921" y="2472"/>
                    <a:pt x="1322" y="2805"/>
                  </a:cubicBezTo>
                  <a:cubicBezTo>
                    <a:pt x="1523" y="2842"/>
                    <a:pt x="1925" y="2868"/>
                    <a:pt x="2302" y="2868"/>
                  </a:cubicBezTo>
                  <a:cubicBezTo>
                    <a:pt x="2612" y="2868"/>
                    <a:pt x="2906" y="2850"/>
                    <a:pt x="3056" y="2805"/>
                  </a:cubicBezTo>
                  <a:cubicBezTo>
                    <a:pt x="3657" y="2172"/>
                    <a:pt x="3990" y="2005"/>
                    <a:pt x="4157" y="1638"/>
                  </a:cubicBezTo>
                  <a:cubicBezTo>
                    <a:pt x="4324" y="1237"/>
                    <a:pt x="4290" y="770"/>
                    <a:pt x="3790" y="737"/>
                  </a:cubicBezTo>
                  <a:cubicBezTo>
                    <a:pt x="3774" y="736"/>
                    <a:pt x="3758" y="735"/>
                    <a:pt x="3742" y="735"/>
                  </a:cubicBezTo>
                  <a:cubicBezTo>
                    <a:pt x="3294" y="735"/>
                    <a:pt x="2880" y="1181"/>
                    <a:pt x="2622" y="1471"/>
                  </a:cubicBezTo>
                  <a:cubicBezTo>
                    <a:pt x="2622" y="1082"/>
                    <a:pt x="2654" y="0"/>
                    <a:pt x="2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5"/>
            <p:cNvSpPr/>
            <p:nvPr/>
          </p:nvSpPr>
          <p:spPr>
            <a:xfrm>
              <a:off x="2019395" y="2303264"/>
              <a:ext cx="545361" cy="140024"/>
            </a:xfrm>
            <a:custGeom>
              <a:avLst/>
              <a:gdLst/>
              <a:ahLst/>
              <a:cxnLst/>
              <a:rect l="l" t="t" r="r" b="b"/>
              <a:pathLst>
                <a:path w="15257" h="4011" extrusionOk="0">
                  <a:moveTo>
                    <a:pt x="5577" y="0"/>
                  </a:moveTo>
                  <a:cubicBezTo>
                    <a:pt x="5365" y="0"/>
                    <a:pt x="5151" y="134"/>
                    <a:pt x="5066" y="388"/>
                  </a:cubicBezTo>
                  <a:cubicBezTo>
                    <a:pt x="4766" y="1189"/>
                    <a:pt x="4433" y="2156"/>
                    <a:pt x="3732" y="2690"/>
                  </a:cubicBezTo>
                  <a:cubicBezTo>
                    <a:pt x="3474" y="2891"/>
                    <a:pt x="3217" y="2976"/>
                    <a:pt x="2970" y="2976"/>
                  </a:cubicBezTo>
                  <a:cubicBezTo>
                    <a:pt x="2195" y="2976"/>
                    <a:pt x="1509" y="2146"/>
                    <a:pt x="1130" y="1489"/>
                  </a:cubicBezTo>
                  <a:cubicBezTo>
                    <a:pt x="1026" y="1301"/>
                    <a:pt x="867" y="1225"/>
                    <a:pt x="707" y="1225"/>
                  </a:cubicBezTo>
                  <a:cubicBezTo>
                    <a:pt x="355" y="1225"/>
                    <a:pt x="0" y="1599"/>
                    <a:pt x="230" y="1989"/>
                  </a:cubicBezTo>
                  <a:cubicBezTo>
                    <a:pt x="802" y="3030"/>
                    <a:pt x="1801" y="4011"/>
                    <a:pt x="2974" y="4011"/>
                  </a:cubicBezTo>
                  <a:cubicBezTo>
                    <a:pt x="3304" y="4011"/>
                    <a:pt x="3647" y="3933"/>
                    <a:pt x="3999" y="3757"/>
                  </a:cubicBezTo>
                  <a:cubicBezTo>
                    <a:pt x="4742" y="3364"/>
                    <a:pt x="5213" y="2641"/>
                    <a:pt x="5571" y="1871"/>
                  </a:cubicBezTo>
                  <a:lnTo>
                    <a:pt x="5571" y="1871"/>
                  </a:lnTo>
                  <a:cubicBezTo>
                    <a:pt x="6115" y="2904"/>
                    <a:pt x="6950" y="3790"/>
                    <a:pt x="8202" y="3790"/>
                  </a:cubicBezTo>
                  <a:cubicBezTo>
                    <a:pt x="9359" y="3790"/>
                    <a:pt x="10098" y="2954"/>
                    <a:pt x="10574" y="1992"/>
                  </a:cubicBezTo>
                  <a:lnTo>
                    <a:pt x="10574" y="1992"/>
                  </a:lnTo>
                  <a:cubicBezTo>
                    <a:pt x="11085" y="2754"/>
                    <a:pt x="11867" y="3367"/>
                    <a:pt x="12738" y="3590"/>
                  </a:cubicBezTo>
                  <a:cubicBezTo>
                    <a:pt x="12918" y="3632"/>
                    <a:pt x="13101" y="3655"/>
                    <a:pt x="13283" y="3655"/>
                  </a:cubicBezTo>
                  <a:cubicBezTo>
                    <a:pt x="13676" y="3655"/>
                    <a:pt x="14064" y="3551"/>
                    <a:pt x="14406" y="3323"/>
                  </a:cubicBezTo>
                  <a:cubicBezTo>
                    <a:pt x="15007" y="2856"/>
                    <a:pt x="15174" y="2089"/>
                    <a:pt x="15240" y="1389"/>
                  </a:cubicBezTo>
                  <a:cubicBezTo>
                    <a:pt x="15257" y="1043"/>
                    <a:pt x="15013" y="876"/>
                    <a:pt x="14754" y="876"/>
                  </a:cubicBezTo>
                  <a:cubicBezTo>
                    <a:pt x="14488" y="876"/>
                    <a:pt x="14207" y="1051"/>
                    <a:pt x="14173" y="1389"/>
                  </a:cubicBezTo>
                  <a:cubicBezTo>
                    <a:pt x="14146" y="2078"/>
                    <a:pt x="13846" y="2599"/>
                    <a:pt x="13271" y="2599"/>
                  </a:cubicBezTo>
                  <a:cubicBezTo>
                    <a:pt x="13123" y="2599"/>
                    <a:pt x="12956" y="2565"/>
                    <a:pt x="12772" y="2489"/>
                  </a:cubicBezTo>
                  <a:cubicBezTo>
                    <a:pt x="11938" y="2156"/>
                    <a:pt x="11237" y="1389"/>
                    <a:pt x="11037" y="521"/>
                  </a:cubicBezTo>
                  <a:cubicBezTo>
                    <a:pt x="10972" y="276"/>
                    <a:pt x="10761" y="159"/>
                    <a:pt x="10548" y="159"/>
                  </a:cubicBezTo>
                  <a:cubicBezTo>
                    <a:pt x="10328" y="159"/>
                    <a:pt x="10104" y="284"/>
                    <a:pt x="10037" y="521"/>
                  </a:cubicBezTo>
                  <a:cubicBezTo>
                    <a:pt x="9770" y="1355"/>
                    <a:pt x="9303" y="2756"/>
                    <a:pt x="8202" y="2756"/>
                  </a:cubicBezTo>
                  <a:cubicBezTo>
                    <a:pt x="6968" y="2756"/>
                    <a:pt x="6367" y="1355"/>
                    <a:pt x="6067" y="388"/>
                  </a:cubicBezTo>
                  <a:cubicBezTo>
                    <a:pt x="5985" y="125"/>
                    <a:pt x="5782" y="0"/>
                    <a:pt x="5577" y="0"/>
                  </a:cubicBezTo>
                  <a:close/>
                </a:path>
              </a:pathLst>
            </a:custGeom>
            <a:solidFill>
              <a:srgbClr val="F3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5"/>
            <p:cNvSpPr/>
            <p:nvPr/>
          </p:nvSpPr>
          <p:spPr>
            <a:xfrm>
              <a:off x="2270971" y="1537909"/>
              <a:ext cx="545397" cy="139151"/>
            </a:xfrm>
            <a:custGeom>
              <a:avLst/>
              <a:gdLst/>
              <a:ahLst/>
              <a:cxnLst/>
              <a:rect l="l" t="t" r="r" b="b"/>
              <a:pathLst>
                <a:path w="15258" h="3986" extrusionOk="0">
                  <a:moveTo>
                    <a:pt x="5578" y="0"/>
                  </a:moveTo>
                  <a:cubicBezTo>
                    <a:pt x="5366" y="0"/>
                    <a:pt x="5152" y="125"/>
                    <a:pt x="5067" y="363"/>
                  </a:cubicBezTo>
                  <a:cubicBezTo>
                    <a:pt x="4766" y="1163"/>
                    <a:pt x="4433" y="2131"/>
                    <a:pt x="3732" y="2665"/>
                  </a:cubicBezTo>
                  <a:cubicBezTo>
                    <a:pt x="3474" y="2866"/>
                    <a:pt x="3218" y="2951"/>
                    <a:pt x="2970" y="2951"/>
                  </a:cubicBezTo>
                  <a:cubicBezTo>
                    <a:pt x="2196" y="2951"/>
                    <a:pt x="1510" y="2121"/>
                    <a:pt x="1131" y="1464"/>
                  </a:cubicBezTo>
                  <a:cubicBezTo>
                    <a:pt x="1027" y="1276"/>
                    <a:pt x="867" y="1199"/>
                    <a:pt x="708" y="1199"/>
                  </a:cubicBezTo>
                  <a:cubicBezTo>
                    <a:pt x="355" y="1199"/>
                    <a:pt x="0" y="1574"/>
                    <a:pt x="230" y="1964"/>
                  </a:cubicBezTo>
                  <a:cubicBezTo>
                    <a:pt x="803" y="3005"/>
                    <a:pt x="1802" y="3986"/>
                    <a:pt x="2974" y="3986"/>
                  </a:cubicBezTo>
                  <a:cubicBezTo>
                    <a:pt x="3304" y="3986"/>
                    <a:pt x="3648" y="3908"/>
                    <a:pt x="3999" y="3732"/>
                  </a:cubicBezTo>
                  <a:cubicBezTo>
                    <a:pt x="4744" y="3360"/>
                    <a:pt x="5215" y="2629"/>
                    <a:pt x="5574" y="1849"/>
                  </a:cubicBezTo>
                  <a:lnTo>
                    <a:pt x="5574" y="1849"/>
                  </a:lnTo>
                  <a:cubicBezTo>
                    <a:pt x="6117" y="2881"/>
                    <a:pt x="6951" y="3765"/>
                    <a:pt x="8202" y="3765"/>
                  </a:cubicBezTo>
                  <a:cubicBezTo>
                    <a:pt x="9360" y="3765"/>
                    <a:pt x="10099" y="2929"/>
                    <a:pt x="10574" y="1967"/>
                  </a:cubicBezTo>
                  <a:lnTo>
                    <a:pt x="10574" y="1967"/>
                  </a:lnTo>
                  <a:cubicBezTo>
                    <a:pt x="11085" y="2729"/>
                    <a:pt x="11867" y="3342"/>
                    <a:pt x="12739" y="3565"/>
                  </a:cubicBezTo>
                  <a:cubicBezTo>
                    <a:pt x="12918" y="3607"/>
                    <a:pt x="13101" y="3630"/>
                    <a:pt x="13283" y="3630"/>
                  </a:cubicBezTo>
                  <a:cubicBezTo>
                    <a:pt x="13676" y="3630"/>
                    <a:pt x="14065" y="3526"/>
                    <a:pt x="14407" y="3298"/>
                  </a:cubicBezTo>
                  <a:cubicBezTo>
                    <a:pt x="15007" y="2831"/>
                    <a:pt x="15174" y="2064"/>
                    <a:pt x="15241" y="1364"/>
                  </a:cubicBezTo>
                  <a:cubicBezTo>
                    <a:pt x="15257" y="1030"/>
                    <a:pt x="15007" y="863"/>
                    <a:pt x="14744" y="863"/>
                  </a:cubicBezTo>
                  <a:cubicBezTo>
                    <a:pt x="14482" y="863"/>
                    <a:pt x="14207" y="1030"/>
                    <a:pt x="14173" y="1364"/>
                  </a:cubicBezTo>
                  <a:cubicBezTo>
                    <a:pt x="14147" y="2053"/>
                    <a:pt x="13846" y="2574"/>
                    <a:pt x="13271" y="2574"/>
                  </a:cubicBezTo>
                  <a:cubicBezTo>
                    <a:pt x="13123" y="2574"/>
                    <a:pt x="12957" y="2540"/>
                    <a:pt x="12772" y="2464"/>
                  </a:cubicBezTo>
                  <a:cubicBezTo>
                    <a:pt x="11938" y="2164"/>
                    <a:pt x="11238" y="1364"/>
                    <a:pt x="11038" y="496"/>
                  </a:cubicBezTo>
                  <a:cubicBezTo>
                    <a:pt x="10972" y="250"/>
                    <a:pt x="10762" y="133"/>
                    <a:pt x="10548" y="133"/>
                  </a:cubicBezTo>
                  <a:cubicBezTo>
                    <a:pt x="10328" y="133"/>
                    <a:pt x="10105" y="259"/>
                    <a:pt x="10037" y="496"/>
                  </a:cubicBezTo>
                  <a:cubicBezTo>
                    <a:pt x="9770" y="1364"/>
                    <a:pt x="9303" y="2731"/>
                    <a:pt x="8202" y="2731"/>
                  </a:cubicBezTo>
                  <a:cubicBezTo>
                    <a:pt x="6968" y="2731"/>
                    <a:pt x="6368" y="1330"/>
                    <a:pt x="6067" y="363"/>
                  </a:cubicBezTo>
                  <a:cubicBezTo>
                    <a:pt x="5985" y="117"/>
                    <a:pt x="5783" y="0"/>
                    <a:pt x="5578" y="0"/>
                  </a:cubicBezTo>
                  <a:close/>
                </a:path>
              </a:pathLst>
            </a:custGeom>
            <a:solidFill>
              <a:srgbClr val="F3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5"/>
            <p:cNvSpPr/>
            <p:nvPr/>
          </p:nvSpPr>
          <p:spPr>
            <a:xfrm>
              <a:off x="2492735" y="2978342"/>
              <a:ext cx="545397" cy="139745"/>
            </a:xfrm>
            <a:custGeom>
              <a:avLst/>
              <a:gdLst/>
              <a:ahLst/>
              <a:cxnLst/>
              <a:rect l="l" t="t" r="r" b="b"/>
              <a:pathLst>
                <a:path w="15258" h="4003" extrusionOk="0">
                  <a:moveTo>
                    <a:pt x="5603" y="1"/>
                  </a:moveTo>
                  <a:cubicBezTo>
                    <a:pt x="5392" y="1"/>
                    <a:pt x="5169" y="126"/>
                    <a:pt x="5067" y="364"/>
                  </a:cubicBezTo>
                  <a:cubicBezTo>
                    <a:pt x="4767" y="1164"/>
                    <a:pt x="4467" y="2165"/>
                    <a:pt x="3766" y="2699"/>
                  </a:cubicBezTo>
                  <a:cubicBezTo>
                    <a:pt x="3511" y="2890"/>
                    <a:pt x="3256" y="2971"/>
                    <a:pt x="3009" y="2971"/>
                  </a:cubicBezTo>
                  <a:cubicBezTo>
                    <a:pt x="2221" y="2971"/>
                    <a:pt x="1512" y="2150"/>
                    <a:pt x="1131" y="1465"/>
                  </a:cubicBezTo>
                  <a:cubicBezTo>
                    <a:pt x="1028" y="1278"/>
                    <a:pt x="870" y="1201"/>
                    <a:pt x="711" y="1201"/>
                  </a:cubicBezTo>
                  <a:cubicBezTo>
                    <a:pt x="358" y="1201"/>
                    <a:pt x="0" y="1584"/>
                    <a:pt x="230" y="1998"/>
                  </a:cubicBezTo>
                  <a:cubicBezTo>
                    <a:pt x="834" y="3021"/>
                    <a:pt x="1849" y="4003"/>
                    <a:pt x="3018" y="4003"/>
                  </a:cubicBezTo>
                  <a:cubicBezTo>
                    <a:pt x="3336" y="4003"/>
                    <a:pt x="3665" y="3930"/>
                    <a:pt x="4000" y="3766"/>
                  </a:cubicBezTo>
                  <a:cubicBezTo>
                    <a:pt x="4755" y="3378"/>
                    <a:pt x="5231" y="2654"/>
                    <a:pt x="5582" y="1884"/>
                  </a:cubicBezTo>
                  <a:lnTo>
                    <a:pt x="5582" y="1884"/>
                  </a:lnTo>
                  <a:cubicBezTo>
                    <a:pt x="6120" y="2906"/>
                    <a:pt x="6944" y="3767"/>
                    <a:pt x="8185" y="3767"/>
                  </a:cubicBezTo>
                  <a:cubicBezTo>
                    <a:pt x="8202" y="3767"/>
                    <a:pt x="8219" y="3767"/>
                    <a:pt x="8236" y="3766"/>
                  </a:cubicBezTo>
                  <a:cubicBezTo>
                    <a:pt x="9397" y="3766"/>
                    <a:pt x="10121" y="2941"/>
                    <a:pt x="10586" y="1985"/>
                  </a:cubicBezTo>
                  <a:lnTo>
                    <a:pt x="10586" y="1985"/>
                  </a:lnTo>
                  <a:cubicBezTo>
                    <a:pt x="11105" y="2751"/>
                    <a:pt x="11884" y="3364"/>
                    <a:pt x="12739" y="3566"/>
                  </a:cubicBezTo>
                  <a:cubicBezTo>
                    <a:pt x="12933" y="3612"/>
                    <a:pt x="13135" y="3638"/>
                    <a:pt x="13335" y="3638"/>
                  </a:cubicBezTo>
                  <a:cubicBezTo>
                    <a:pt x="13720" y="3638"/>
                    <a:pt x="14100" y="3541"/>
                    <a:pt x="14407" y="3299"/>
                  </a:cubicBezTo>
                  <a:cubicBezTo>
                    <a:pt x="15008" y="2866"/>
                    <a:pt x="15208" y="2098"/>
                    <a:pt x="15241" y="1364"/>
                  </a:cubicBezTo>
                  <a:cubicBezTo>
                    <a:pt x="15258" y="1031"/>
                    <a:pt x="15008" y="864"/>
                    <a:pt x="14749" y="864"/>
                  </a:cubicBezTo>
                  <a:cubicBezTo>
                    <a:pt x="14491" y="864"/>
                    <a:pt x="14224" y="1031"/>
                    <a:pt x="14207" y="1364"/>
                  </a:cubicBezTo>
                  <a:cubicBezTo>
                    <a:pt x="14153" y="2087"/>
                    <a:pt x="13864" y="2595"/>
                    <a:pt x="13268" y="2595"/>
                  </a:cubicBezTo>
                  <a:cubicBezTo>
                    <a:pt x="13122" y="2595"/>
                    <a:pt x="12957" y="2565"/>
                    <a:pt x="12773" y="2499"/>
                  </a:cubicBezTo>
                  <a:cubicBezTo>
                    <a:pt x="11939" y="2165"/>
                    <a:pt x="11272" y="1398"/>
                    <a:pt x="11038" y="531"/>
                  </a:cubicBezTo>
                  <a:cubicBezTo>
                    <a:pt x="10989" y="268"/>
                    <a:pt x="10778" y="143"/>
                    <a:pt x="10561" y="143"/>
                  </a:cubicBezTo>
                  <a:cubicBezTo>
                    <a:pt x="10337" y="143"/>
                    <a:pt x="10105" y="276"/>
                    <a:pt x="10037" y="531"/>
                  </a:cubicBezTo>
                  <a:cubicBezTo>
                    <a:pt x="9804" y="1364"/>
                    <a:pt x="9303" y="2732"/>
                    <a:pt x="8236" y="2732"/>
                  </a:cubicBezTo>
                  <a:cubicBezTo>
                    <a:pt x="8222" y="2733"/>
                    <a:pt x="8207" y="2733"/>
                    <a:pt x="8193" y="2733"/>
                  </a:cubicBezTo>
                  <a:cubicBezTo>
                    <a:pt x="6988" y="2733"/>
                    <a:pt x="6398" y="1353"/>
                    <a:pt x="6068" y="364"/>
                  </a:cubicBezTo>
                  <a:cubicBezTo>
                    <a:pt x="6002" y="118"/>
                    <a:pt x="5808" y="1"/>
                    <a:pt x="5603" y="1"/>
                  </a:cubicBezTo>
                  <a:close/>
                </a:path>
              </a:pathLst>
            </a:custGeom>
            <a:solidFill>
              <a:srgbClr val="F3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5"/>
            <p:cNvSpPr/>
            <p:nvPr/>
          </p:nvSpPr>
          <p:spPr>
            <a:xfrm>
              <a:off x="2027724" y="3535287"/>
              <a:ext cx="387655" cy="140303"/>
            </a:xfrm>
            <a:custGeom>
              <a:avLst/>
              <a:gdLst/>
              <a:ahLst/>
              <a:cxnLst/>
              <a:rect l="l" t="t" r="r" b="b"/>
              <a:pathLst>
                <a:path w="10845" h="4019" extrusionOk="0">
                  <a:moveTo>
                    <a:pt x="5577" y="0"/>
                  </a:moveTo>
                  <a:cubicBezTo>
                    <a:pt x="5365" y="0"/>
                    <a:pt x="5152" y="134"/>
                    <a:pt x="5067" y="388"/>
                  </a:cubicBezTo>
                  <a:cubicBezTo>
                    <a:pt x="4767" y="1222"/>
                    <a:pt x="4433" y="2323"/>
                    <a:pt x="3599" y="2790"/>
                  </a:cubicBezTo>
                  <a:cubicBezTo>
                    <a:pt x="3382" y="2912"/>
                    <a:pt x="3170" y="2965"/>
                    <a:pt x="2966" y="2965"/>
                  </a:cubicBezTo>
                  <a:cubicBezTo>
                    <a:pt x="2171" y="2965"/>
                    <a:pt x="1503" y="2153"/>
                    <a:pt x="1131" y="1489"/>
                  </a:cubicBezTo>
                  <a:cubicBezTo>
                    <a:pt x="1027" y="1301"/>
                    <a:pt x="867" y="1224"/>
                    <a:pt x="708" y="1224"/>
                  </a:cubicBezTo>
                  <a:cubicBezTo>
                    <a:pt x="355" y="1224"/>
                    <a:pt x="1" y="1599"/>
                    <a:pt x="230" y="1989"/>
                  </a:cubicBezTo>
                  <a:cubicBezTo>
                    <a:pt x="787" y="2992"/>
                    <a:pt x="1810" y="4018"/>
                    <a:pt x="3006" y="4018"/>
                  </a:cubicBezTo>
                  <a:cubicBezTo>
                    <a:pt x="3242" y="4018"/>
                    <a:pt x="3485" y="3978"/>
                    <a:pt x="3733" y="3890"/>
                  </a:cubicBezTo>
                  <a:cubicBezTo>
                    <a:pt x="4632" y="3531"/>
                    <a:pt x="5168" y="2746"/>
                    <a:pt x="5565" y="1895"/>
                  </a:cubicBezTo>
                  <a:lnTo>
                    <a:pt x="5565" y="1895"/>
                  </a:lnTo>
                  <a:cubicBezTo>
                    <a:pt x="5972" y="2694"/>
                    <a:pt x="6558" y="3390"/>
                    <a:pt x="7469" y="3657"/>
                  </a:cubicBezTo>
                  <a:cubicBezTo>
                    <a:pt x="7709" y="3735"/>
                    <a:pt x="7942" y="3771"/>
                    <a:pt x="8166" y="3771"/>
                  </a:cubicBezTo>
                  <a:cubicBezTo>
                    <a:pt x="9278" y="3771"/>
                    <a:pt x="10166" y="2883"/>
                    <a:pt x="10637" y="1856"/>
                  </a:cubicBezTo>
                  <a:cubicBezTo>
                    <a:pt x="10845" y="1441"/>
                    <a:pt x="10480" y="1059"/>
                    <a:pt x="10135" y="1059"/>
                  </a:cubicBezTo>
                  <a:cubicBezTo>
                    <a:pt x="9981" y="1059"/>
                    <a:pt x="9830" y="1136"/>
                    <a:pt x="9737" y="1322"/>
                  </a:cubicBezTo>
                  <a:cubicBezTo>
                    <a:pt x="9436" y="2006"/>
                    <a:pt x="8910" y="2735"/>
                    <a:pt x="8160" y="2735"/>
                  </a:cubicBezTo>
                  <a:cubicBezTo>
                    <a:pt x="7996" y="2735"/>
                    <a:pt x="7821" y="2701"/>
                    <a:pt x="7635" y="2623"/>
                  </a:cubicBezTo>
                  <a:cubicBezTo>
                    <a:pt x="6735" y="2256"/>
                    <a:pt x="6334" y="1222"/>
                    <a:pt x="6068" y="388"/>
                  </a:cubicBezTo>
                  <a:cubicBezTo>
                    <a:pt x="5986" y="125"/>
                    <a:pt x="5782" y="0"/>
                    <a:pt x="5577" y="0"/>
                  </a:cubicBezTo>
                  <a:close/>
                </a:path>
              </a:pathLst>
            </a:custGeom>
            <a:solidFill>
              <a:srgbClr val="F3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5"/>
            <p:cNvSpPr/>
            <p:nvPr/>
          </p:nvSpPr>
          <p:spPr>
            <a:xfrm>
              <a:off x="3412034" y="2978342"/>
              <a:ext cx="388048" cy="139535"/>
            </a:xfrm>
            <a:custGeom>
              <a:avLst/>
              <a:gdLst/>
              <a:ahLst/>
              <a:cxnLst/>
              <a:rect l="l" t="t" r="r" b="b"/>
              <a:pathLst>
                <a:path w="10856" h="3997" extrusionOk="0">
                  <a:moveTo>
                    <a:pt x="5579" y="1"/>
                  </a:moveTo>
                  <a:cubicBezTo>
                    <a:pt x="5367" y="1"/>
                    <a:pt x="5152" y="126"/>
                    <a:pt x="5067" y="364"/>
                  </a:cubicBezTo>
                  <a:cubicBezTo>
                    <a:pt x="4767" y="1198"/>
                    <a:pt x="4434" y="2298"/>
                    <a:pt x="3600" y="2799"/>
                  </a:cubicBezTo>
                  <a:cubicBezTo>
                    <a:pt x="3391" y="2910"/>
                    <a:pt x="3188" y="2958"/>
                    <a:pt x="2992" y="2958"/>
                  </a:cubicBezTo>
                  <a:cubicBezTo>
                    <a:pt x="2185" y="2958"/>
                    <a:pt x="1507" y="2136"/>
                    <a:pt x="1131" y="1465"/>
                  </a:cubicBezTo>
                  <a:cubicBezTo>
                    <a:pt x="1028" y="1278"/>
                    <a:pt x="870" y="1201"/>
                    <a:pt x="711" y="1201"/>
                  </a:cubicBezTo>
                  <a:cubicBezTo>
                    <a:pt x="358" y="1201"/>
                    <a:pt x="1" y="1584"/>
                    <a:pt x="231" y="1998"/>
                  </a:cubicBezTo>
                  <a:cubicBezTo>
                    <a:pt x="814" y="2997"/>
                    <a:pt x="1812" y="3997"/>
                    <a:pt x="2996" y="3997"/>
                  </a:cubicBezTo>
                  <a:cubicBezTo>
                    <a:pt x="3235" y="3997"/>
                    <a:pt x="3481" y="3956"/>
                    <a:pt x="3733" y="3866"/>
                  </a:cubicBezTo>
                  <a:cubicBezTo>
                    <a:pt x="4651" y="3530"/>
                    <a:pt x="5193" y="2759"/>
                    <a:pt x="5582" y="1904"/>
                  </a:cubicBezTo>
                  <a:lnTo>
                    <a:pt x="5582" y="1904"/>
                  </a:lnTo>
                  <a:cubicBezTo>
                    <a:pt x="5996" y="2699"/>
                    <a:pt x="6587" y="3379"/>
                    <a:pt x="7469" y="3666"/>
                  </a:cubicBezTo>
                  <a:cubicBezTo>
                    <a:pt x="7710" y="3743"/>
                    <a:pt x="7943" y="3778"/>
                    <a:pt x="8167" y="3778"/>
                  </a:cubicBezTo>
                  <a:cubicBezTo>
                    <a:pt x="9304" y="3778"/>
                    <a:pt x="10198" y="2863"/>
                    <a:pt x="10671" y="1831"/>
                  </a:cubicBezTo>
                  <a:cubicBezTo>
                    <a:pt x="10856" y="1417"/>
                    <a:pt x="10484" y="1035"/>
                    <a:pt x="10148" y="1035"/>
                  </a:cubicBezTo>
                  <a:cubicBezTo>
                    <a:pt x="9997" y="1035"/>
                    <a:pt x="9854" y="1112"/>
                    <a:pt x="9771" y="1298"/>
                  </a:cubicBezTo>
                  <a:cubicBezTo>
                    <a:pt x="9442" y="1982"/>
                    <a:pt x="8912" y="2711"/>
                    <a:pt x="8161" y="2711"/>
                  </a:cubicBezTo>
                  <a:cubicBezTo>
                    <a:pt x="7996" y="2711"/>
                    <a:pt x="7822" y="2677"/>
                    <a:pt x="7636" y="2599"/>
                  </a:cubicBezTo>
                  <a:cubicBezTo>
                    <a:pt x="6735" y="2232"/>
                    <a:pt x="6335" y="1198"/>
                    <a:pt x="6068" y="364"/>
                  </a:cubicBezTo>
                  <a:cubicBezTo>
                    <a:pt x="5986" y="118"/>
                    <a:pt x="5783" y="1"/>
                    <a:pt x="5579" y="1"/>
                  </a:cubicBezTo>
                  <a:close/>
                </a:path>
              </a:pathLst>
            </a:custGeom>
            <a:solidFill>
              <a:srgbClr val="F3FF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5"/>
            <p:cNvSpPr/>
            <p:nvPr/>
          </p:nvSpPr>
          <p:spPr>
            <a:xfrm>
              <a:off x="1562570" y="2154413"/>
              <a:ext cx="113312" cy="101344"/>
            </a:xfrm>
            <a:custGeom>
              <a:avLst/>
              <a:gdLst/>
              <a:ahLst/>
              <a:cxnLst/>
              <a:rect l="l" t="t" r="r" b="b"/>
              <a:pathLst>
                <a:path w="3170" h="2903" extrusionOk="0">
                  <a:moveTo>
                    <a:pt x="2597" y="1"/>
                  </a:moveTo>
                  <a:cubicBezTo>
                    <a:pt x="2373" y="1"/>
                    <a:pt x="2157" y="130"/>
                    <a:pt x="2102" y="351"/>
                  </a:cubicBezTo>
                  <a:cubicBezTo>
                    <a:pt x="2068" y="451"/>
                    <a:pt x="2035" y="518"/>
                    <a:pt x="2035" y="585"/>
                  </a:cubicBezTo>
                  <a:cubicBezTo>
                    <a:pt x="2008" y="639"/>
                    <a:pt x="1958" y="716"/>
                    <a:pt x="1941" y="779"/>
                  </a:cubicBezTo>
                  <a:lnTo>
                    <a:pt x="1941" y="779"/>
                  </a:lnTo>
                  <a:cubicBezTo>
                    <a:pt x="1939" y="781"/>
                    <a:pt x="1937" y="783"/>
                    <a:pt x="1935" y="785"/>
                  </a:cubicBezTo>
                  <a:lnTo>
                    <a:pt x="1902" y="851"/>
                  </a:lnTo>
                  <a:cubicBezTo>
                    <a:pt x="1902" y="885"/>
                    <a:pt x="1902" y="918"/>
                    <a:pt x="1868" y="952"/>
                  </a:cubicBezTo>
                  <a:cubicBezTo>
                    <a:pt x="1835" y="1018"/>
                    <a:pt x="1802" y="1118"/>
                    <a:pt x="1768" y="1185"/>
                  </a:cubicBezTo>
                  <a:cubicBezTo>
                    <a:pt x="1739" y="1243"/>
                    <a:pt x="1710" y="1300"/>
                    <a:pt x="1681" y="1357"/>
                  </a:cubicBezTo>
                  <a:lnTo>
                    <a:pt x="1681" y="1357"/>
                  </a:lnTo>
                  <a:cubicBezTo>
                    <a:pt x="1447" y="1046"/>
                    <a:pt x="1204" y="742"/>
                    <a:pt x="1034" y="384"/>
                  </a:cubicBezTo>
                  <a:cubicBezTo>
                    <a:pt x="946" y="231"/>
                    <a:pt x="757" y="135"/>
                    <a:pt x="572" y="135"/>
                  </a:cubicBezTo>
                  <a:cubicBezTo>
                    <a:pt x="476" y="135"/>
                    <a:pt x="380" y="161"/>
                    <a:pt x="300" y="218"/>
                  </a:cubicBezTo>
                  <a:cubicBezTo>
                    <a:pt x="67" y="351"/>
                    <a:pt x="0" y="651"/>
                    <a:pt x="134" y="918"/>
                  </a:cubicBezTo>
                  <a:cubicBezTo>
                    <a:pt x="434" y="1552"/>
                    <a:pt x="968" y="2019"/>
                    <a:pt x="1268" y="2653"/>
                  </a:cubicBezTo>
                  <a:cubicBezTo>
                    <a:pt x="1351" y="2820"/>
                    <a:pt x="1535" y="2903"/>
                    <a:pt x="1718" y="2903"/>
                  </a:cubicBezTo>
                  <a:cubicBezTo>
                    <a:pt x="1902" y="2903"/>
                    <a:pt x="2085" y="2820"/>
                    <a:pt x="2168" y="2653"/>
                  </a:cubicBezTo>
                  <a:cubicBezTo>
                    <a:pt x="2502" y="1986"/>
                    <a:pt x="2902" y="1352"/>
                    <a:pt x="3102" y="651"/>
                  </a:cubicBezTo>
                  <a:cubicBezTo>
                    <a:pt x="3169" y="384"/>
                    <a:pt x="3002" y="51"/>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5"/>
            <p:cNvSpPr/>
            <p:nvPr/>
          </p:nvSpPr>
          <p:spPr>
            <a:xfrm>
              <a:off x="1787909" y="2617870"/>
              <a:ext cx="113312" cy="101379"/>
            </a:xfrm>
            <a:custGeom>
              <a:avLst/>
              <a:gdLst/>
              <a:ahLst/>
              <a:cxnLst/>
              <a:rect l="l" t="t" r="r" b="b"/>
              <a:pathLst>
                <a:path w="3170" h="2904" extrusionOk="0">
                  <a:moveTo>
                    <a:pt x="2597" y="1"/>
                  </a:moveTo>
                  <a:cubicBezTo>
                    <a:pt x="2373" y="1"/>
                    <a:pt x="2158" y="130"/>
                    <a:pt x="2102" y="351"/>
                  </a:cubicBezTo>
                  <a:cubicBezTo>
                    <a:pt x="2102" y="451"/>
                    <a:pt x="2069" y="518"/>
                    <a:pt x="2036" y="585"/>
                  </a:cubicBezTo>
                  <a:cubicBezTo>
                    <a:pt x="2002" y="685"/>
                    <a:pt x="1969" y="752"/>
                    <a:pt x="1935" y="818"/>
                  </a:cubicBezTo>
                  <a:cubicBezTo>
                    <a:pt x="1955" y="779"/>
                    <a:pt x="1963" y="763"/>
                    <a:pt x="1966" y="763"/>
                  </a:cubicBezTo>
                  <a:cubicBezTo>
                    <a:pt x="1969" y="763"/>
                    <a:pt x="1969" y="771"/>
                    <a:pt x="1969" y="785"/>
                  </a:cubicBezTo>
                  <a:lnTo>
                    <a:pt x="1935" y="852"/>
                  </a:lnTo>
                  <a:cubicBezTo>
                    <a:pt x="1935" y="885"/>
                    <a:pt x="1902" y="918"/>
                    <a:pt x="1902" y="952"/>
                  </a:cubicBezTo>
                  <a:cubicBezTo>
                    <a:pt x="1869" y="1052"/>
                    <a:pt x="1802" y="1118"/>
                    <a:pt x="1769" y="1185"/>
                  </a:cubicBezTo>
                  <a:cubicBezTo>
                    <a:pt x="1742" y="1239"/>
                    <a:pt x="1715" y="1292"/>
                    <a:pt x="1688" y="1344"/>
                  </a:cubicBezTo>
                  <a:lnTo>
                    <a:pt x="1688" y="1344"/>
                  </a:lnTo>
                  <a:cubicBezTo>
                    <a:pt x="1457" y="1038"/>
                    <a:pt x="1220" y="737"/>
                    <a:pt x="1035" y="385"/>
                  </a:cubicBezTo>
                  <a:cubicBezTo>
                    <a:pt x="947" y="231"/>
                    <a:pt x="772" y="135"/>
                    <a:pt x="597" y="135"/>
                  </a:cubicBezTo>
                  <a:cubicBezTo>
                    <a:pt x="506" y="135"/>
                    <a:pt x="414" y="161"/>
                    <a:pt x="334" y="218"/>
                  </a:cubicBezTo>
                  <a:cubicBezTo>
                    <a:pt x="67" y="385"/>
                    <a:pt x="1" y="651"/>
                    <a:pt x="134" y="918"/>
                  </a:cubicBezTo>
                  <a:cubicBezTo>
                    <a:pt x="468" y="1552"/>
                    <a:pt x="968" y="2019"/>
                    <a:pt x="1302" y="2653"/>
                  </a:cubicBezTo>
                  <a:cubicBezTo>
                    <a:pt x="1385" y="2820"/>
                    <a:pt x="1569" y="2903"/>
                    <a:pt x="1752" y="2903"/>
                  </a:cubicBezTo>
                  <a:cubicBezTo>
                    <a:pt x="1935" y="2903"/>
                    <a:pt x="2119" y="2820"/>
                    <a:pt x="2202" y="2653"/>
                  </a:cubicBezTo>
                  <a:cubicBezTo>
                    <a:pt x="2536" y="1986"/>
                    <a:pt x="2936" y="1352"/>
                    <a:pt x="3103" y="651"/>
                  </a:cubicBezTo>
                  <a:cubicBezTo>
                    <a:pt x="3170" y="385"/>
                    <a:pt x="3036" y="84"/>
                    <a:pt x="2736" y="18"/>
                  </a:cubicBezTo>
                  <a:cubicBezTo>
                    <a:pt x="2690" y="6"/>
                    <a:pt x="2643" y="1"/>
                    <a:pt x="25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5"/>
            <p:cNvSpPr/>
            <p:nvPr/>
          </p:nvSpPr>
          <p:spPr>
            <a:xfrm>
              <a:off x="3043464" y="1808984"/>
              <a:ext cx="113312" cy="102112"/>
            </a:xfrm>
            <a:custGeom>
              <a:avLst/>
              <a:gdLst/>
              <a:ahLst/>
              <a:cxnLst/>
              <a:rect l="l" t="t" r="r" b="b"/>
              <a:pathLst>
                <a:path w="3170" h="2925" extrusionOk="0">
                  <a:moveTo>
                    <a:pt x="2655" y="0"/>
                  </a:moveTo>
                  <a:cubicBezTo>
                    <a:pt x="2411" y="0"/>
                    <a:pt x="2162" y="132"/>
                    <a:pt x="2102" y="372"/>
                  </a:cubicBezTo>
                  <a:cubicBezTo>
                    <a:pt x="2102" y="472"/>
                    <a:pt x="2069" y="539"/>
                    <a:pt x="2036" y="606"/>
                  </a:cubicBezTo>
                  <a:cubicBezTo>
                    <a:pt x="2002" y="673"/>
                    <a:pt x="1969" y="773"/>
                    <a:pt x="1936" y="839"/>
                  </a:cubicBezTo>
                  <a:cubicBezTo>
                    <a:pt x="1955" y="800"/>
                    <a:pt x="1963" y="784"/>
                    <a:pt x="1967" y="784"/>
                  </a:cubicBezTo>
                  <a:cubicBezTo>
                    <a:pt x="1969" y="784"/>
                    <a:pt x="1969" y="792"/>
                    <a:pt x="1969" y="806"/>
                  </a:cubicBezTo>
                  <a:lnTo>
                    <a:pt x="1936" y="873"/>
                  </a:lnTo>
                  <a:cubicBezTo>
                    <a:pt x="1936" y="906"/>
                    <a:pt x="1902" y="939"/>
                    <a:pt x="1902" y="973"/>
                  </a:cubicBezTo>
                  <a:cubicBezTo>
                    <a:pt x="1869" y="1039"/>
                    <a:pt x="1802" y="1140"/>
                    <a:pt x="1769" y="1206"/>
                  </a:cubicBezTo>
                  <a:cubicBezTo>
                    <a:pt x="1741" y="1257"/>
                    <a:pt x="1713" y="1308"/>
                    <a:pt x="1685" y="1360"/>
                  </a:cubicBezTo>
                  <a:lnTo>
                    <a:pt x="1685" y="1360"/>
                  </a:lnTo>
                  <a:cubicBezTo>
                    <a:pt x="1455" y="1056"/>
                    <a:pt x="1219" y="756"/>
                    <a:pt x="1035" y="406"/>
                  </a:cubicBezTo>
                  <a:cubicBezTo>
                    <a:pt x="942" y="244"/>
                    <a:pt x="753" y="146"/>
                    <a:pt x="568" y="146"/>
                  </a:cubicBezTo>
                  <a:cubicBezTo>
                    <a:pt x="487" y="146"/>
                    <a:pt x="406" y="165"/>
                    <a:pt x="334" y="206"/>
                  </a:cubicBezTo>
                  <a:cubicBezTo>
                    <a:pt x="68" y="372"/>
                    <a:pt x="1" y="673"/>
                    <a:pt x="134" y="939"/>
                  </a:cubicBezTo>
                  <a:cubicBezTo>
                    <a:pt x="468" y="1540"/>
                    <a:pt x="968" y="2040"/>
                    <a:pt x="1302" y="2674"/>
                  </a:cubicBezTo>
                  <a:cubicBezTo>
                    <a:pt x="1385" y="2841"/>
                    <a:pt x="1569" y="2924"/>
                    <a:pt x="1752" y="2924"/>
                  </a:cubicBezTo>
                  <a:cubicBezTo>
                    <a:pt x="1936" y="2924"/>
                    <a:pt x="2119" y="2841"/>
                    <a:pt x="2202" y="2674"/>
                  </a:cubicBezTo>
                  <a:cubicBezTo>
                    <a:pt x="2536" y="2007"/>
                    <a:pt x="2936" y="1373"/>
                    <a:pt x="3103" y="673"/>
                  </a:cubicBezTo>
                  <a:cubicBezTo>
                    <a:pt x="3170" y="406"/>
                    <a:pt x="3036" y="72"/>
                    <a:pt x="2736" y="5"/>
                  </a:cubicBezTo>
                  <a:cubicBezTo>
                    <a:pt x="2709" y="2"/>
                    <a:pt x="2682" y="0"/>
                    <a:pt x="2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5"/>
            <p:cNvSpPr/>
            <p:nvPr/>
          </p:nvSpPr>
          <p:spPr>
            <a:xfrm>
              <a:off x="3482273" y="1912630"/>
              <a:ext cx="113312" cy="102077"/>
            </a:xfrm>
            <a:custGeom>
              <a:avLst/>
              <a:gdLst/>
              <a:ahLst/>
              <a:cxnLst/>
              <a:rect l="l" t="t" r="r" b="b"/>
              <a:pathLst>
                <a:path w="3170" h="2924" extrusionOk="0">
                  <a:moveTo>
                    <a:pt x="2654" y="0"/>
                  </a:moveTo>
                  <a:cubicBezTo>
                    <a:pt x="2410" y="0"/>
                    <a:pt x="2162" y="132"/>
                    <a:pt x="2102" y="372"/>
                  </a:cubicBezTo>
                  <a:cubicBezTo>
                    <a:pt x="2068" y="472"/>
                    <a:pt x="2035" y="539"/>
                    <a:pt x="2035" y="606"/>
                  </a:cubicBezTo>
                  <a:cubicBezTo>
                    <a:pt x="2008" y="660"/>
                    <a:pt x="1958" y="737"/>
                    <a:pt x="1941" y="800"/>
                  </a:cubicBezTo>
                  <a:lnTo>
                    <a:pt x="1941" y="800"/>
                  </a:lnTo>
                  <a:cubicBezTo>
                    <a:pt x="1939" y="802"/>
                    <a:pt x="1937" y="804"/>
                    <a:pt x="1935" y="806"/>
                  </a:cubicBezTo>
                  <a:lnTo>
                    <a:pt x="1935" y="873"/>
                  </a:lnTo>
                  <a:cubicBezTo>
                    <a:pt x="1902" y="906"/>
                    <a:pt x="1902" y="939"/>
                    <a:pt x="1868" y="973"/>
                  </a:cubicBezTo>
                  <a:cubicBezTo>
                    <a:pt x="1835" y="1039"/>
                    <a:pt x="1802" y="1139"/>
                    <a:pt x="1768" y="1206"/>
                  </a:cubicBezTo>
                  <a:cubicBezTo>
                    <a:pt x="1738" y="1261"/>
                    <a:pt x="1707" y="1316"/>
                    <a:pt x="1677" y="1373"/>
                  </a:cubicBezTo>
                  <a:lnTo>
                    <a:pt x="1677" y="1373"/>
                  </a:lnTo>
                  <a:cubicBezTo>
                    <a:pt x="1444" y="1064"/>
                    <a:pt x="1203" y="761"/>
                    <a:pt x="1034" y="406"/>
                  </a:cubicBezTo>
                  <a:cubicBezTo>
                    <a:pt x="942" y="243"/>
                    <a:pt x="737" y="146"/>
                    <a:pt x="542" y="146"/>
                  </a:cubicBezTo>
                  <a:cubicBezTo>
                    <a:pt x="456" y="146"/>
                    <a:pt x="372" y="165"/>
                    <a:pt x="300" y="205"/>
                  </a:cubicBezTo>
                  <a:cubicBezTo>
                    <a:pt x="67" y="372"/>
                    <a:pt x="0" y="672"/>
                    <a:pt x="134" y="939"/>
                  </a:cubicBezTo>
                  <a:cubicBezTo>
                    <a:pt x="434" y="1540"/>
                    <a:pt x="968" y="2040"/>
                    <a:pt x="1268" y="2674"/>
                  </a:cubicBezTo>
                  <a:cubicBezTo>
                    <a:pt x="1368" y="2841"/>
                    <a:pt x="1551" y="2924"/>
                    <a:pt x="1731" y="2924"/>
                  </a:cubicBezTo>
                  <a:cubicBezTo>
                    <a:pt x="1910" y="2924"/>
                    <a:pt x="2085" y="2841"/>
                    <a:pt x="2168" y="2674"/>
                  </a:cubicBezTo>
                  <a:cubicBezTo>
                    <a:pt x="2502" y="2007"/>
                    <a:pt x="2902" y="1373"/>
                    <a:pt x="3102" y="672"/>
                  </a:cubicBezTo>
                  <a:cubicBezTo>
                    <a:pt x="3169" y="406"/>
                    <a:pt x="3002" y="72"/>
                    <a:pt x="2736" y="5"/>
                  </a:cubicBezTo>
                  <a:cubicBezTo>
                    <a:pt x="2709"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5"/>
            <p:cNvSpPr/>
            <p:nvPr/>
          </p:nvSpPr>
          <p:spPr>
            <a:xfrm>
              <a:off x="3466760" y="2374587"/>
              <a:ext cx="113312" cy="102147"/>
            </a:xfrm>
            <a:custGeom>
              <a:avLst/>
              <a:gdLst/>
              <a:ahLst/>
              <a:cxnLst/>
              <a:rect l="l" t="t" r="r" b="b"/>
              <a:pathLst>
                <a:path w="3170" h="2926" extrusionOk="0">
                  <a:moveTo>
                    <a:pt x="2615" y="0"/>
                  </a:moveTo>
                  <a:cubicBezTo>
                    <a:pt x="2385" y="0"/>
                    <a:pt x="2159" y="155"/>
                    <a:pt x="2102" y="382"/>
                  </a:cubicBezTo>
                  <a:cubicBezTo>
                    <a:pt x="2069" y="449"/>
                    <a:pt x="2035" y="549"/>
                    <a:pt x="2035" y="615"/>
                  </a:cubicBezTo>
                  <a:cubicBezTo>
                    <a:pt x="2010" y="666"/>
                    <a:pt x="1965" y="737"/>
                    <a:pt x="1945" y="797"/>
                  </a:cubicBezTo>
                  <a:lnTo>
                    <a:pt x="1945" y="797"/>
                  </a:lnTo>
                  <a:cubicBezTo>
                    <a:pt x="1942" y="802"/>
                    <a:pt x="1939" y="808"/>
                    <a:pt x="1935" y="816"/>
                  </a:cubicBezTo>
                  <a:lnTo>
                    <a:pt x="1902" y="882"/>
                  </a:lnTo>
                  <a:cubicBezTo>
                    <a:pt x="1902" y="916"/>
                    <a:pt x="1902" y="949"/>
                    <a:pt x="1869" y="982"/>
                  </a:cubicBezTo>
                  <a:cubicBezTo>
                    <a:pt x="1835" y="1049"/>
                    <a:pt x="1802" y="1149"/>
                    <a:pt x="1769" y="1216"/>
                  </a:cubicBezTo>
                  <a:cubicBezTo>
                    <a:pt x="1739" y="1269"/>
                    <a:pt x="1710" y="1322"/>
                    <a:pt x="1680" y="1375"/>
                  </a:cubicBezTo>
                  <a:lnTo>
                    <a:pt x="1680" y="1375"/>
                  </a:lnTo>
                  <a:cubicBezTo>
                    <a:pt x="1446" y="1059"/>
                    <a:pt x="1204" y="753"/>
                    <a:pt x="1035" y="415"/>
                  </a:cubicBezTo>
                  <a:cubicBezTo>
                    <a:pt x="942" y="253"/>
                    <a:pt x="737" y="155"/>
                    <a:pt x="542" y="155"/>
                  </a:cubicBezTo>
                  <a:cubicBezTo>
                    <a:pt x="456" y="155"/>
                    <a:pt x="372" y="174"/>
                    <a:pt x="301" y="215"/>
                  </a:cubicBezTo>
                  <a:cubicBezTo>
                    <a:pt x="67" y="382"/>
                    <a:pt x="1" y="682"/>
                    <a:pt x="134" y="949"/>
                  </a:cubicBezTo>
                  <a:cubicBezTo>
                    <a:pt x="434" y="1549"/>
                    <a:pt x="968" y="2050"/>
                    <a:pt x="1268" y="2650"/>
                  </a:cubicBezTo>
                  <a:cubicBezTo>
                    <a:pt x="1352" y="2834"/>
                    <a:pt x="1535" y="2925"/>
                    <a:pt x="1719" y="2925"/>
                  </a:cubicBezTo>
                  <a:cubicBezTo>
                    <a:pt x="1902" y="2925"/>
                    <a:pt x="2085" y="2834"/>
                    <a:pt x="2169" y="2650"/>
                  </a:cubicBezTo>
                  <a:cubicBezTo>
                    <a:pt x="2502" y="2016"/>
                    <a:pt x="2903" y="1383"/>
                    <a:pt x="3103" y="649"/>
                  </a:cubicBezTo>
                  <a:cubicBezTo>
                    <a:pt x="3170" y="415"/>
                    <a:pt x="3003" y="82"/>
                    <a:pt x="2736" y="15"/>
                  </a:cubicBezTo>
                  <a:cubicBezTo>
                    <a:pt x="2696" y="5"/>
                    <a:pt x="2656" y="0"/>
                    <a:pt x="26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5"/>
            <p:cNvSpPr/>
            <p:nvPr/>
          </p:nvSpPr>
          <p:spPr>
            <a:xfrm>
              <a:off x="1735470" y="3119030"/>
              <a:ext cx="113276" cy="102112"/>
            </a:xfrm>
            <a:custGeom>
              <a:avLst/>
              <a:gdLst/>
              <a:ahLst/>
              <a:cxnLst/>
              <a:rect l="l" t="t" r="r" b="b"/>
              <a:pathLst>
                <a:path w="3169" h="2925" extrusionOk="0">
                  <a:moveTo>
                    <a:pt x="2654" y="0"/>
                  </a:moveTo>
                  <a:cubicBezTo>
                    <a:pt x="2410" y="0"/>
                    <a:pt x="2162" y="132"/>
                    <a:pt x="2102" y="372"/>
                  </a:cubicBezTo>
                  <a:cubicBezTo>
                    <a:pt x="2068" y="439"/>
                    <a:pt x="2068" y="539"/>
                    <a:pt x="2035" y="606"/>
                  </a:cubicBezTo>
                  <a:cubicBezTo>
                    <a:pt x="2001" y="672"/>
                    <a:pt x="1968" y="773"/>
                    <a:pt x="1935" y="839"/>
                  </a:cubicBezTo>
                  <a:cubicBezTo>
                    <a:pt x="1954" y="800"/>
                    <a:pt x="1962" y="784"/>
                    <a:pt x="1966" y="784"/>
                  </a:cubicBezTo>
                  <a:cubicBezTo>
                    <a:pt x="1968" y="784"/>
                    <a:pt x="1968" y="792"/>
                    <a:pt x="1968" y="806"/>
                  </a:cubicBezTo>
                  <a:lnTo>
                    <a:pt x="1935" y="873"/>
                  </a:lnTo>
                  <a:cubicBezTo>
                    <a:pt x="1901" y="906"/>
                    <a:pt x="1901" y="939"/>
                    <a:pt x="1901" y="973"/>
                  </a:cubicBezTo>
                  <a:cubicBezTo>
                    <a:pt x="1835" y="1039"/>
                    <a:pt x="1801" y="1139"/>
                    <a:pt x="1768" y="1206"/>
                  </a:cubicBezTo>
                  <a:cubicBezTo>
                    <a:pt x="1740" y="1257"/>
                    <a:pt x="1711" y="1309"/>
                    <a:pt x="1683" y="1362"/>
                  </a:cubicBezTo>
                  <a:lnTo>
                    <a:pt x="1683" y="1362"/>
                  </a:lnTo>
                  <a:cubicBezTo>
                    <a:pt x="1444" y="1047"/>
                    <a:pt x="1202" y="742"/>
                    <a:pt x="1034" y="406"/>
                  </a:cubicBezTo>
                  <a:cubicBezTo>
                    <a:pt x="941" y="243"/>
                    <a:pt x="736" y="146"/>
                    <a:pt x="553" y="146"/>
                  </a:cubicBezTo>
                  <a:cubicBezTo>
                    <a:pt x="472" y="146"/>
                    <a:pt x="395" y="165"/>
                    <a:pt x="334" y="205"/>
                  </a:cubicBezTo>
                  <a:cubicBezTo>
                    <a:pt x="67" y="372"/>
                    <a:pt x="0" y="672"/>
                    <a:pt x="133" y="939"/>
                  </a:cubicBezTo>
                  <a:cubicBezTo>
                    <a:pt x="467" y="1540"/>
                    <a:pt x="967" y="2040"/>
                    <a:pt x="1301" y="2674"/>
                  </a:cubicBezTo>
                  <a:cubicBezTo>
                    <a:pt x="1384" y="2841"/>
                    <a:pt x="1559" y="2924"/>
                    <a:pt x="1739" y="2924"/>
                  </a:cubicBezTo>
                  <a:cubicBezTo>
                    <a:pt x="1918" y="2924"/>
                    <a:pt x="2102" y="2841"/>
                    <a:pt x="2202" y="2674"/>
                  </a:cubicBezTo>
                  <a:cubicBezTo>
                    <a:pt x="2502" y="2007"/>
                    <a:pt x="2935" y="1373"/>
                    <a:pt x="3102" y="672"/>
                  </a:cubicBezTo>
                  <a:cubicBezTo>
                    <a:pt x="3169" y="406"/>
                    <a:pt x="3036" y="72"/>
                    <a:pt x="2735" y="5"/>
                  </a:cubicBezTo>
                  <a:cubicBezTo>
                    <a:pt x="2708" y="2"/>
                    <a:pt x="2681" y="0"/>
                    <a:pt x="26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5"/>
            <p:cNvSpPr/>
            <p:nvPr/>
          </p:nvSpPr>
          <p:spPr>
            <a:xfrm>
              <a:off x="1728285" y="2210370"/>
              <a:ext cx="115707" cy="85948"/>
            </a:xfrm>
            <a:custGeom>
              <a:avLst/>
              <a:gdLst/>
              <a:ahLst/>
              <a:cxnLst/>
              <a:rect l="l" t="t" r="r" b="b"/>
              <a:pathLst>
                <a:path w="3237" h="2462" extrusionOk="0">
                  <a:moveTo>
                    <a:pt x="1572" y="1"/>
                  </a:moveTo>
                  <a:cubicBezTo>
                    <a:pt x="1493" y="1"/>
                    <a:pt x="1416" y="35"/>
                    <a:pt x="1369" y="114"/>
                  </a:cubicBezTo>
                  <a:cubicBezTo>
                    <a:pt x="1202" y="480"/>
                    <a:pt x="1235" y="814"/>
                    <a:pt x="1302" y="1148"/>
                  </a:cubicBezTo>
                  <a:cubicBezTo>
                    <a:pt x="1002" y="914"/>
                    <a:pt x="668" y="714"/>
                    <a:pt x="301" y="681"/>
                  </a:cubicBezTo>
                  <a:cubicBezTo>
                    <a:pt x="68" y="681"/>
                    <a:pt x="1" y="914"/>
                    <a:pt x="68" y="1081"/>
                  </a:cubicBezTo>
                  <a:cubicBezTo>
                    <a:pt x="401" y="1715"/>
                    <a:pt x="1035" y="2148"/>
                    <a:pt x="1669" y="2449"/>
                  </a:cubicBezTo>
                  <a:cubicBezTo>
                    <a:pt x="1705" y="2457"/>
                    <a:pt x="1738" y="2462"/>
                    <a:pt x="1769" y="2462"/>
                  </a:cubicBezTo>
                  <a:cubicBezTo>
                    <a:pt x="1853" y="2462"/>
                    <a:pt x="1920" y="2431"/>
                    <a:pt x="1969" y="2382"/>
                  </a:cubicBezTo>
                  <a:cubicBezTo>
                    <a:pt x="2002" y="2382"/>
                    <a:pt x="2036" y="2348"/>
                    <a:pt x="2036" y="2315"/>
                  </a:cubicBezTo>
                  <a:cubicBezTo>
                    <a:pt x="2503" y="1881"/>
                    <a:pt x="3203" y="1314"/>
                    <a:pt x="3237" y="614"/>
                  </a:cubicBezTo>
                  <a:cubicBezTo>
                    <a:pt x="3237" y="469"/>
                    <a:pt x="3110" y="374"/>
                    <a:pt x="2967" y="374"/>
                  </a:cubicBezTo>
                  <a:cubicBezTo>
                    <a:pt x="2946" y="374"/>
                    <a:pt x="2925" y="376"/>
                    <a:pt x="2903" y="380"/>
                  </a:cubicBezTo>
                  <a:cubicBezTo>
                    <a:pt x="2536" y="480"/>
                    <a:pt x="2269" y="714"/>
                    <a:pt x="2102" y="1014"/>
                  </a:cubicBezTo>
                  <a:cubicBezTo>
                    <a:pt x="2069" y="714"/>
                    <a:pt x="2002" y="414"/>
                    <a:pt x="1802" y="114"/>
                  </a:cubicBezTo>
                  <a:cubicBezTo>
                    <a:pt x="1749" y="43"/>
                    <a:pt x="1659" y="1"/>
                    <a:pt x="1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5"/>
            <p:cNvSpPr/>
            <p:nvPr/>
          </p:nvSpPr>
          <p:spPr>
            <a:xfrm>
              <a:off x="1464949" y="3165247"/>
              <a:ext cx="115528" cy="86472"/>
            </a:xfrm>
            <a:custGeom>
              <a:avLst/>
              <a:gdLst/>
              <a:ahLst/>
              <a:cxnLst/>
              <a:rect l="l" t="t" r="r" b="b"/>
              <a:pathLst>
                <a:path w="3232" h="2477" extrusionOk="0">
                  <a:moveTo>
                    <a:pt x="1582" y="1"/>
                  </a:moveTo>
                  <a:cubicBezTo>
                    <a:pt x="1495" y="1"/>
                    <a:pt x="1411" y="35"/>
                    <a:pt x="1364" y="113"/>
                  </a:cubicBezTo>
                  <a:cubicBezTo>
                    <a:pt x="1197" y="480"/>
                    <a:pt x="1230" y="814"/>
                    <a:pt x="1297" y="1181"/>
                  </a:cubicBezTo>
                  <a:cubicBezTo>
                    <a:pt x="997" y="914"/>
                    <a:pt x="696" y="714"/>
                    <a:pt x="296" y="714"/>
                  </a:cubicBezTo>
                  <a:cubicBezTo>
                    <a:pt x="283" y="712"/>
                    <a:pt x="271" y="711"/>
                    <a:pt x="258" y="711"/>
                  </a:cubicBezTo>
                  <a:cubicBezTo>
                    <a:pt x="84" y="711"/>
                    <a:pt x="0" y="925"/>
                    <a:pt x="63" y="1081"/>
                  </a:cubicBezTo>
                  <a:cubicBezTo>
                    <a:pt x="396" y="1715"/>
                    <a:pt x="1030" y="2148"/>
                    <a:pt x="1664" y="2448"/>
                  </a:cubicBezTo>
                  <a:cubicBezTo>
                    <a:pt x="1703" y="2468"/>
                    <a:pt x="1739" y="2476"/>
                    <a:pt x="1772" y="2476"/>
                  </a:cubicBezTo>
                  <a:cubicBezTo>
                    <a:pt x="1853" y="2476"/>
                    <a:pt x="1917" y="2429"/>
                    <a:pt x="1964" y="2382"/>
                  </a:cubicBezTo>
                  <a:cubicBezTo>
                    <a:pt x="1997" y="2382"/>
                    <a:pt x="2031" y="2348"/>
                    <a:pt x="2031" y="2348"/>
                  </a:cubicBezTo>
                  <a:cubicBezTo>
                    <a:pt x="2531" y="1881"/>
                    <a:pt x="3198" y="1314"/>
                    <a:pt x="3232" y="614"/>
                  </a:cubicBezTo>
                  <a:cubicBezTo>
                    <a:pt x="3232" y="469"/>
                    <a:pt x="3105" y="374"/>
                    <a:pt x="2962" y="374"/>
                  </a:cubicBezTo>
                  <a:cubicBezTo>
                    <a:pt x="2941" y="374"/>
                    <a:pt x="2920" y="376"/>
                    <a:pt x="2898" y="380"/>
                  </a:cubicBezTo>
                  <a:cubicBezTo>
                    <a:pt x="2531" y="480"/>
                    <a:pt x="2298" y="714"/>
                    <a:pt x="2097" y="1047"/>
                  </a:cubicBezTo>
                  <a:cubicBezTo>
                    <a:pt x="2064" y="714"/>
                    <a:pt x="1997" y="414"/>
                    <a:pt x="1831" y="113"/>
                  </a:cubicBezTo>
                  <a:cubicBezTo>
                    <a:pt x="1778" y="43"/>
                    <a:pt x="1679" y="1"/>
                    <a:pt x="15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5"/>
            <p:cNvSpPr/>
            <p:nvPr/>
          </p:nvSpPr>
          <p:spPr>
            <a:xfrm>
              <a:off x="3341580" y="3575154"/>
              <a:ext cx="115671" cy="85948"/>
            </a:xfrm>
            <a:custGeom>
              <a:avLst/>
              <a:gdLst/>
              <a:ahLst/>
              <a:cxnLst/>
              <a:rect l="l" t="t" r="r" b="b"/>
              <a:pathLst>
                <a:path w="3236" h="2462" extrusionOk="0">
                  <a:moveTo>
                    <a:pt x="1591" y="0"/>
                  </a:moveTo>
                  <a:cubicBezTo>
                    <a:pt x="1509" y="0"/>
                    <a:pt x="1433" y="34"/>
                    <a:pt x="1401" y="113"/>
                  </a:cubicBezTo>
                  <a:cubicBezTo>
                    <a:pt x="1201" y="480"/>
                    <a:pt x="1234" y="814"/>
                    <a:pt x="1334" y="1147"/>
                  </a:cubicBezTo>
                  <a:cubicBezTo>
                    <a:pt x="1034" y="914"/>
                    <a:pt x="701" y="714"/>
                    <a:pt x="300" y="680"/>
                  </a:cubicBezTo>
                  <a:cubicBezTo>
                    <a:pt x="100" y="680"/>
                    <a:pt x="0" y="914"/>
                    <a:pt x="100" y="1081"/>
                  </a:cubicBezTo>
                  <a:cubicBezTo>
                    <a:pt x="400" y="1714"/>
                    <a:pt x="1034" y="2148"/>
                    <a:pt x="1668" y="2448"/>
                  </a:cubicBezTo>
                  <a:cubicBezTo>
                    <a:pt x="1704" y="2457"/>
                    <a:pt x="1737" y="2461"/>
                    <a:pt x="1769" y="2461"/>
                  </a:cubicBezTo>
                  <a:cubicBezTo>
                    <a:pt x="1855" y="2461"/>
                    <a:pt x="1928" y="2430"/>
                    <a:pt x="2002" y="2381"/>
                  </a:cubicBezTo>
                  <a:cubicBezTo>
                    <a:pt x="2002" y="2381"/>
                    <a:pt x="2035" y="2348"/>
                    <a:pt x="2068" y="2315"/>
                  </a:cubicBezTo>
                  <a:cubicBezTo>
                    <a:pt x="2535" y="1881"/>
                    <a:pt x="3202" y="1314"/>
                    <a:pt x="3236" y="614"/>
                  </a:cubicBezTo>
                  <a:cubicBezTo>
                    <a:pt x="3236" y="477"/>
                    <a:pt x="3124" y="362"/>
                    <a:pt x="3010" y="362"/>
                  </a:cubicBezTo>
                  <a:cubicBezTo>
                    <a:pt x="2985" y="362"/>
                    <a:pt x="2960" y="368"/>
                    <a:pt x="2936" y="380"/>
                  </a:cubicBezTo>
                  <a:cubicBezTo>
                    <a:pt x="2535" y="480"/>
                    <a:pt x="2302" y="714"/>
                    <a:pt x="2102" y="1014"/>
                  </a:cubicBezTo>
                  <a:cubicBezTo>
                    <a:pt x="2068" y="714"/>
                    <a:pt x="2035" y="413"/>
                    <a:pt x="1835" y="113"/>
                  </a:cubicBezTo>
                  <a:cubicBezTo>
                    <a:pt x="1782" y="43"/>
                    <a:pt x="1683" y="0"/>
                    <a:pt x="15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5"/>
            <p:cNvSpPr/>
            <p:nvPr/>
          </p:nvSpPr>
          <p:spPr>
            <a:xfrm>
              <a:off x="3590760" y="2535551"/>
              <a:ext cx="115707" cy="86472"/>
            </a:xfrm>
            <a:custGeom>
              <a:avLst/>
              <a:gdLst/>
              <a:ahLst/>
              <a:cxnLst/>
              <a:rect l="l" t="t" r="r" b="b"/>
              <a:pathLst>
                <a:path w="3237" h="2477" extrusionOk="0">
                  <a:moveTo>
                    <a:pt x="1594" y="1"/>
                  </a:moveTo>
                  <a:cubicBezTo>
                    <a:pt x="1511" y="1"/>
                    <a:pt x="1434" y="43"/>
                    <a:pt x="1402" y="139"/>
                  </a:cubicBezTo>
                  <a:cubicBezTo>
                    <a:pt x="1202" y="505"/>
                    <a:pt x="1235" y="839"/>
                    <a:pt x="1335" y="1173"/>
                  </a:cubicBezTo>
                  <a:cubicBezTo>
                    <a:pt x="1035" y="906"/>
                    <a:pt x="701" y="739"/>
                    <a:pt x="301" y="706"/>
                  </a:cubicBezTo>
                  <a:cubicBezTo>
                    <a:pt x="101" y="706"/>
                    <a:pt x="1" y="939"/>
                    <a:pt x="101" y="1106"/>
                  </a:cubicBezTo>
                  <a:cubicBezTo>
                    <a:pt x="401" y="1740"/>
                    <a:pt x="1035" y="2173"/>
                    <a:pt x="1702" y="2440"/>
                  </a:cubicBezTo>
                  <a:cubicBezTo>
                    <a:pt x="1740" y="2466"/>
                    <a:pt x="1778" y="2477"/>
                    <a:pt x="1817" y="2477"/>
                  </a:cubicBezTo>
                  <a:cubicBezTo>
                    <a:pt x="1879" y="2477"/>
                    <a:pt x="1940" y="2448"/>
                    <a:pt x="2002" y="2407"/>
                  </a:cubicBezTo>
                  <a:cubicBezTo>
                    <a:pt x="2002" y="2373"/>
                    <a:pt x="2036" y="2373"/>
                    <a:pt x="2069" y="2340"/>
                  </a:cubicBezTo>
                  <a:cubicBezTo>
                    <a:pt x="2536" y="1873"/>
                    <a:pt x="3203" y="1339"/>
                    <a:pt x="3236" y="606"/>
                  </a:cubicBezTo>
                  <a:cubicBezTo>
                    <a:pt x="3236" y="486"/>
                    <a:pt x="3103" y="367"/>
                    <a:pt x="2979" y="367"/>
                  </a:cubicBezTo>
                  <a:cubicBezTo>
                    <a:pt x="2965" y="367"/>
                    <a:pt x="2950" y="369"/>
                    <a:pt x="2936" y="372"/>
                  </a:cubicBezTo>
                  <a:cubicBezTo>
                    <a:pt x="2536" y="472"/>
                    <a:pt x="2302" y="739"/>
                    <a:pt x="2102" y="1039"/>
                  </a:cubicBezTo>
                  <a:cubicBezTo>
                    <a:pt x="2069" y="739"/>
                    <a:pt x="2036" y="405"/>
                    <a:pt x="1835" y="139"/>
                  </a:cubicBezTo>
                  <a:cubicBezTo>
                    <a:pt x="1783" y="51"/>
                    <a:pt x="1685" y="1"/>
                    <a:pt x="15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5"/>
            <p:cNvSpPr/>
            <p:nvPr/>
          </p:nvSpPr>
          <p:spPr>
            <a:xfrm>
              <a:off x="3060407" y="1657230"/>
              <a:ext cx="115456" cy="86716"/>
            </a:xfrm>
            <a:custGeom>
              <a:avLst/>
              <a:gdLst/>
              <a:ahLst/>
              <a:cxnLst/>
              <a:rect l="l" t="t" r="r" b="b"/>
              <a:pathLst>
                <a:path w="3230" h="2484" extrusionOk="0">
                  <a:moveTo>
                    <a:pt x="1585" y="1"/>
                  </a:moveTo>
                  <a:cubicBezTo>
                    <a:pt x="1503" y="1"/>
                    <a:pt x="1426" y="35"/>
                    <a:pt x="1395" y="114"/>
                  </a:cubicBezTo>
                  <a:cubicBezTo>
                    <a:pt x="1195" y="481"/>
                    <a:pt x="1228" y="814"/>
                    <a:pt x="1328" y="1181"/>
                  </a:cubicBezTo>
                  <a:cubicBezTo>
                    <a:pt x="1028" y="914"/>
                    <a:pt x="694" y="714"/>
                    <a:pt x="294" y="714"/>
                  </a:cubicBezTo>
                  <a:cubicBezTo>
                    <a:pt x="281" y="712"/>
                    <a:pt x="268" y="711"/>
                    <a:pt x="256" y="711"/>
                  </a:cubicBezTo>
                  <a:cubicBezTo>
                    <a:pt x="82" y="711"/>
                    <a:pt x="0" y="925"/>
                    <a:pt x="94" y="1081"/>
                  </a:cubicBezTo>
                  <a:cubicBezTo>
                    <a:pt x="394" y="1748"/>
                    <a:pt x="1028" y="2149"/>
                    <a:pt x="1695" y="2449"/>
                  </a:cubicBezTo>
                  <a:cubicBezTo>
                    <a:pt x="1731" y="2472"/>
                    <a:pt x="1766" y="2484"/>
                    <a:pt x="1801" y="2484"/>
                  </a:cubicBezTo>
                  <a:cubicBezTo>
                    <a:pt x="1866" y="2484"/>
                    <a:pt x="1931" y="2447"/>
                    <a:pt x="1995" y="2382"/>
                  </a:cubicBezTo>
                  <a:cubicBezTo>
                    <a:pt x="1995" y="2382"/>
                    <a:pt x="2029" y="2349"/>
                    <a:pt x="2062" y="2349"/>
                  </a:cubicBezTo>
                  <a:cubicBezTo>
                    <a:pt x="2529" y="1882"/>
                    <a:pt x="3196" y="1348"/>
                    <a:pt x="3229" y="614"/>
                  </a:cubicBezTo>
                  <a:cubicBezTo>
                    <a:pt x="3229" y="469"/>
                    <a:pt x="3103" y="374"/>
                    <a:pt x="2982" y="374"/>
                  </a:cubicBezTo>
                  <a:cubicBezTo>
                    <a:pt x="2964" y="374"/>
                    <a:pt x="2947" y="376"/>
                    <a:pt x="2929" y="381"/>
                  </a:cubicBezTo>
                  <a:cubicBezTo>
                    <a:pt x="2529" y="481"/>
                    <a:pt x="2295" y="748"/>
                    <a:pt x="2095" y="1048"/>
                  </a:cubicBezTo>
                  <a:cubicBezTo>
                    <a:pt x="2062" y="714"/>
                    <a:pt x="2029" y="414"/>
                    <a:pt x="1828" y="114"/>
                  </a:cubicBezTo>
                  <a:cubicBezTo>
                    <a:pt x="1776" y="43"/>
                    <a:pt x="1676" y="1"/>
                    <a:pt x="15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5"/>
            <p:cNvSpPr/>
            <p:nvPr/>
          </p:nvSpPr>
          <p:spPr>
            <a:xfrm>
              <a:off x="2701273" y="4056415"/>
              <a:ext cx="698743" cy="531854"/>
            </a:xfrm>
            <a:custGeom>
              <a:avLst/>
              <a:gdLst/>
              <a:ahLst/>
              <a:cxnLst/>
              <a:rect l="l" t="t" r="r" b="b"/>
              <a:pathLst>
                <a:path w="19548" h="15235" extrusionOk="0">
                  <a:moveTo>
                    <a:pt x="18971" y="1"/>
                  </a:moveTo>
                  <a:cubicBezTo>
                    <a:pt x="18953" y="1"/>
                    <a:pt x="18934" y="2"/>
                    <a:pt x="18914" y="4"/>
                  </a:cubicBezTo>
                  <a:cubicBezTo>
                    <a:pt x="15578" y="437"/>
                    <a:pt x="12076" y="371"/>
                    <a:pt x="8907" y="1671"/>
                  </a:cubicBezTo>
                  <a:cubicBezTo>
                    <a:pt x="7272" y="2339"/>
                    <a:pt x="5871" y="3339"/>
                    <a:pt x="4737" y="4707"/>
                  </a:cubicBezTo>
                  <a:cubicBezTo>
                    <a:pt x="3503" y="6141"/>
                    <a:pt x="2736" y="7809"/>
                    <a:pt x="2068" y="9577"/>
                  </a:cubicBezTo>
                  <a:cubicBezTo>
                    <a:pt x="1401" y="11245"/>
                    <a:pt x="0" y="12946"/>
                    <a:pt x="401" y="14848"/>
                  </a:cubicBezTo>
                  <a:cubicBezTo>
                    <a:pt x="454" y="15117"/>
                    <a:pt x="650" y="15234"/>
                    <a:pt x="855" y="15234"/>
                  </a:cubicBezTo>
                  <a:cubicBezTo>
                    <a:pt x="1157" y="15234"/>
                    <a:pt x="1481" y="14979"/>
                    <a:pt x="1401" y="14581"/>
                  </a:cubicBezTo>
                  <a:cubicBezTo>
                    <a:pt x="1101" y="13113"/>
                    <a:pt x="2335" y="11612"/>
                    <a:pt x="2902" y="10311"/>
                  </a:cubicBezTo>
                  <a:cubicBezTo>
                    <a:pt x="3570" y="8677"/>
                    <a:pt x="4170" y="7042"/>
                    <a:pt x="5271" y="5641"/>
                  </a:cubicBezTo>
                  <a:cubicBezTo>
                    <a:pt x="6305" y="4373"/>
                    <a:pt x="7572" y="3373"/>
                    <a:pt x="9040" y="2739"/>
                  </a:cubicBezTo>
                  <a:cubicBezTo>
                    <a:pt x="10441" y="2105"/>
                    <a:pt x="12009" y="1805"/>
                    <a:pt x="13510" y="1605"/>
                  </a:cubicBezTo>
                  <a:cubicBezTo>
                    <a:pt x="15311" y="1371"/>
                    <a:pt x="17113" y="1271"/>
                    <a:pt x="18914" y="1071"/>
                  </a:cubicBezTo>
                  <a:cubicBezTo>
                    <a:pt x="19528" y="974"/>
                    <a:pt x="19547" y="1"/>
                    <a:pt x="189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5"/>
            <p:cNvSpPr/>
            <p:nvPr/>
          </p:nvSpPr>
          <p:spPr>
            <a:xfrm>
              <a:off x="2183788" y="4119391"/>
              <a:ext cx="529419" cy="491463"/>
            </a:xfrm>
            <a:custGeom>
              <a:avLst/>
              <a:gdLst/>
              <a:ahLst/>
              <a:cxnLst/>
              <a:rect l="l" t="t" r="r" b="b"/>
              <a:pathLst>
                <a:path w="14811" h="14078" extrusionOk="0">
                  <a:moveTo>
                    <a:pt x="701" y="1"/>
                  </a:moveTo>
                  <a:cubicBezTo>
                    <a:pt x="0" y="1"/>
                    <a:pt x="0" y="1068"/>
                    <a:pt x="701" y="1068"/>
                  </a:cubicBezTo>
                  <a:cubicBezTo>
                    <a:pt x="3269" y="1068"/>
                    <a:pt x="5938" y="1302"/>
                    <a:pt x="8273" y="2469"/>
                  </a:cubicBezTo>
                  <a:cubicBezTo>
                    <a:pt x="10741" y="3704"/>
                    <a:pt x="12809" y="5939"/>
                    <a:pt x="13410" y="8674"/>
                  </a:cubicBezTo>
                  <a:cubicBezTo>
                    <a:pt x="13777" y="10275"/>
                    <a:pt x="13710" y="11943"/>
                    <a:pt x="13710" y="13577"/>
                  </a:cubicBezTo>
                  <a:cubicBezTo>
                    <a:pt x="13710" y="13911"/>
                    <a:pt x="13969" y="14078"/>
                    <a:pt x="14227" y="14078"/>
                  </a:cubicBezTo>
                  <a:cubicBezTo>
                    <a:pt x="14486" y="14078"/>
                    <a:pt x="14744" y="13911"/>
                    <a:pt x="14744" y="13577"/>
                  </a:cubicBezTo>
                  <a:cubicBezTo>
                    <a:pt x="14744" y="12010"/>
                    <a:pt x="14811" y="10442"/>
                    <a:pt x="14511" y="8874"/>
                  </a:cubicBezTo>
                  <a:cubicBezTo>
                    <a:pt x="14244" y="7306"/>
                    <a:pt x="13577" y="5905"/>
                    <a:pt x="12609" y="4671"/>
                  </a:cubicBezTo>
                  <a:cubicBezTo>
                    <a:pt x="10841" y="2436"/>
                    <a:pt x="8340" y="1068"/>
                    <a:pt x="5571" y="468"/>
                  </a:cubicBezTo>
                  <a:cubicBezTo>
                    <a:pt x="3970" y="134"/>
                    <a:pt x="2335" y="1"/>
                    <a:pt x="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5"/>
            <p:cNvSpPr/>
            <p:nvPr/>
          </p:nvSpPr>
          <p:spPr>
            <a:xfrm>
              <a:off x="2654161" y="4454312"/>
              <a:ext cx="717331" cy="350880"/>
            </a:xfrm>
            <a:custGeom>
              <a:avLst/>
              <a:gdLst/>
              <a:ahLst/>
              <a:cxnLst/>
              <a:rect l="l" t="t" r="r" b="b"/>
              <a:pathLst>
                <a:path w="20068" h="10051" extrusionOk="0">
                  <a:moveTo>
                    <a:pt x="14849" y="1"/>
                  </a:moveTo>
                  <a:cubicBezTo>
                    <a:pt x="13445" y="1"/>
                    <a:pt x="12053" y="147"/>
                    <a:pt x="10692" y="548"/>
                  </a:cubicBezTo>
                  <a:cubicBezTo>
                    <a:pt x="7856" y="1381"/>
                    <a:pt x="5188" y="3149"/>
                    <a:pt x="3120" y="5218"/>
                  </a:cubicBezTo>
                  <a:cubicBezTo>
                    <a:pt x="1919" y="6385"/>
                    <a:pt x="885" y="7719"/>
                    <a:pt x="184" y="9254"/>
                  </a:cubicBezTo>
                  <a:cubicBezTo>
                    <a:pt x="0" y="9668"/>
                    <a:pt x="372" y="10051"/>
                    <a:pt x="708" y="10051"/>
                  </a:cubicBezTo>
                  <a:cubicBezTo>
                    <a:pt x="859" y="10051"/>
                    <a:pt x="1002" y="9974"/>
                    <a:pt x="1085" y="9787"/>
                  </a:cubicBezTo>
                  <a:cubicBezTo>
                    <a:pt x="2586" y="6552"/>
                    <a:pt x="5521" y="4117"/>
                    <a:pt x="8624" y="2516"/>
                  </a:cubicBezTo>
                  <a:cubicBezTo>
                    <a:pt x="10690" y="1430"/>
                    <a:pt x="12875" y="1063"/>
                    <a:pt x="15103" y="1063"/>
                  </a:cubicBezTo>
                  <a:cubicBezTo>
                    <a:pt x="16435" y="1063"/>
                    <a:pt x="17783" y="1194"/>
                    <a:pt x="19131" y="1381"/>
                  </a:cubicBezTo>
                  <a:cubicBezTo>
                    <a:pt x="19162" y="1386"/>
                    <a:pt x="19192" y="1388"/>
                    <a:pt x="19221" y="1388"/>
                  </a:cubicBezTo>
                  <a:cubicBezTo>
                    <a:pt x="19824" y="1388"/>
                    <a:pt x="20068" y="444"/>
                    <a:pt x="19431" y="381"/>
                  </a:cubicBezTo>
                  <a:cubicBezTo>
                    <a:pt x="17905" y="173"/>
                    <a:pt x="16370" y="1"/>
                    <a:pt x="148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5"/>
            <p:cNvSpPr/>
            <p:nvPr/>
          </p:nvSpPr>
          <p:spPr>
            <a:xfrm>
              <a:off x="2171849" y="4540958"/>
              <a:ext cx="468402" cy="351230"/>
            </a:xfrm>
            <a:custGeom>
              <a:avLst/>
              <a:gdLst/>
              <a:ahLst/>
              <a:cxnLst/>
              <a:rect l="l" t="t" r="r" b="b"/>
              <a:pathLst>
                <a:path w="13104" h="10061" extrusionOk="0">
                  <a:moveTo>
                    <a:pt x="668" y="34"/>
                  </a:moveTo>
                  <a:cubicBezTo>
                    <a:pt x="1" y="34"/>
                    <a:pt x="1" y="1068"/>
                    <a:pt x="668" y="1068"/>
                  </a:cubicBezTo>
                  <a:cubicBezTo>
                    <a:pt x="3437" y="1134"/>
                    <a:pt x="6439" y="1001"/>
                    <a:pt x="8874" y="2569"/>
                  </a:cubicBezTo>
                  <a:cubicBezTo>
                    <a:pt x="10075" y="3303"/>
                    <a:pt x="11209" y="4437"/>
                    <a:pt x="11609" y="5838"/>
                  </a:cubicBezTo>
                  <a:cubicBezTo>
                    <a:pt x="11943" y="7072"/>
                    <a:pt x="11876" y="8406"/>
                    <a:pt x="12043" y="9674"/>
                  </a:cubicBezTo>
                  <a:cubicBezTo>
                    <a:pt x="12083" y="9943"/>
                    <a:pt x="12270" y="10060"/>
                    <a:pt x="12473" y="10060"/>
                  </a:cubicBezTo>
                  <a:cubicBezTo>
                    <a:pt x="12771" y="10060"/>
                    <a:pt x="13103" y="9805"/>
                    <a:pt x="13043" y="9407"/>
                  </a:cubicBezTo>
                  <a:cubicBezTo>
                    <a:pt x="12843" y="8039"/>
                    <a:pt x="12977" y="6572"/>
                    <a:pt x="12510" y="5237"/>
                  </a:cubicBezTo>
                  <a:cubicBezTo>
                    <a:pt x="11976" y="3770"/>
                    <a:pt x="10808" y="2602"/>
                    <a:pt x="9541" y="1735"/>
                  </a:cubicBezTo>
                  <a:cubicBezTo>
                    <a:pt x="6939" y="0"/>
                    <a:pt x="3670" y="100"/>
                    <a:pt x="668" y="3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5"/>
            <p:cNvSpPr/>
            <p:nvPr/>
          </p:nvSpPr>
          <p:spPr>
            <a:xfrm>
              <a:off x="2272008" y="4077186"/>
              <a:ext cx="130005" cy="139116"/>
            </a:xfrm>
            <a:custGeom>
              <a:avLst/>
              <a:gdLst/>
              <a:ahLst/>
              <a:cxnLst/>
              <a:rect l="l" t="t" r="r" b="b"/>
              <a:pathLst>
                <a:path w="3637" h="3985" extrusionOk="0">
                  <a:moveTo>
                    <a:pt x="2171" y="0"/>
                  </a:moveTo>
                  <a:cubicBezTo>
                    <a:pt x="2090" y="0"/>
                    <a:pt x="2009" y="23"/>
                    <a:pt x="1935" y="76"/>
                  </a:cubicBezTo>
                  <a:cubicBezTo>
                    <a:pt x="1702" y="209"/>
                    <a:pt x="1569" y="543"/>
                    <a:pt x="1735" y="776"/>
                  </a:cubicBezTo>
                  <a:cubicBezTo>
                    <a:pt x="2036" y="1202"/>
                    <a:pt x="2205" y="1685"/>
                    <a:pt x="2426" y="2139"/>
                  </a:cubicBezTo>
                  <a:lnTo>
                    <a:pt x="2426" y="2139"/>
                  </a:lnTo>
                  <a:cubicBezTo>
                    <a:pt x="2156" y="2270"/>
                    <a:pt x="1896" y="2414"/>
                    <a:pt x="1635" y="2544"/>
                  </a:cubicBezTo>
                  <a:cubicBezTo>
                    <a:pt x="1535" y="2611"/>
                    <a:pt x="1468" y="2644"/>
                    <a:pt x="1368" y="2678"/>
                  </a:cubicBezTo>
                  <a:cubicBezTo>
                    <a:pt x="1344" y="2678"/>
                    <a:pt x="1249" y="2731"/>
                    <a:pt x="1238" y="2747"/>
                  </a:cubicBezTo>
                  <a:lnTo>
                    <a:pt x="1238" y="2747"/>
                  </a:lnTo>
                  <a:cubicBezTo>
                    <a:pt x="1191" y="2754"/>
                    <a:pt x="1163" y="2778"/>
                    <a:pt x="1135" y="2778"/>
                  </a:cubicBezTo>
                  <a:cubicBezTo>
                    <a:pt x="901" y="2878"/>
                    <a:pt x="701" y="2911"/>
                    <a:pt x="468" y="2978"/>
                  </a:cubicBezTo>
                  <a:cubicBezTo>
                    <a:pt x="201" y="3011"/>
                    <a:pt x="1" y="3345"/>
                    <a:pt x="101" y="3612"/>
                  </a:cubicBezTo>
                  <a:cubicBezTo>
                    <a:pt x="189" y="3875"/>
                    <a:pt x="380" y="3985"/>
                    <a:pt x="628" y="3985"/>
                  </a:cubicBezTo>
                  <a:cubicBezTo>
                    <a:pt x="663" y="3985"/>
                    <a:pt x="698" y="3983"/>
                    <a:pt x="735" y="3979"/>
                  </a:cubicBezTo>
                  <a:cubicBezTo>
                    <a:pt x="1702" y="3812"/>
                    <a:pt x="2503" y="3211"/>
                    <a:pt x="3370" y="2844"/>
                  </a:cubicBezTo>
                  <a:cubicBezTo>
                    <a:pt x="3537" y="2778"/>
                    <a:pt x="3637" y="2544"/>
                    <a:pt x="3637" y="2377"/>
                  </a:cubicBezTo>
                  <a:cubicBezTo>
                    <a:pt x="3637" y="2277"/>
                    <a:pt x="3637" y="2144"/>
                    <a:pt x="3570" y="2044"/>
                  </a:cubicBezTo>
                  <a:cubicBezTo>
                    <a:pt x="3537" y="1977"/>
                    <a:pt x="3470" y="1877"/>
                    <a:pt x="3403" y="1777"/>
                  </a:cubicBezTo>
                  <a:cubicBezTo>
                    <a:pt x="3336" y="1610"/>
                    <a:pt x="3236" y="1443"/>
                    <a:pt x="3170" y="1277"/>
                  </a:cubicBezTo>
                  <a:cubicBezTo>
                    <a:pt x="3003" y="910"/>
                    <a:pt x="2836" y="576"/>
                    <a:pt x="2636" y="243"/>
                  </a:cubicBezTo>
                  <a:cubicBezTo>
                    <a:pt x="2522" y="106"/>
                    <a:pt x="2346" y="0"/>
                    <a:pt x="2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5"/>
            <p:cNvSpPr/>
            <p:nvPr/>
          </p:nvSpPr>
          <p:spPr>
            <a:xfrm>
              <a:off x="2380531" y="4107208"/>
              <a:ext cx="149057" cy="146727"/>
            </a:xfrm>
            <a:custGeom>
              <a:avLst/>
              <a:gdLst/>
              <a:ahLst/>
              <a:cxnLst/>
              <a:rect l="l" t="t" r="r" b="b"/>
              <a:pathLst>
                <a:path w="4170" h="4203" extrusionOk="0">
                  <a:moveTo>
                    <a:pt x="2824" y="0"/>
                  </a:moveTo>
                  <a:cubicBezTo>
                    <a:pt x="2736" y="0"/>
                    <a:pt x="2649" y="26"/>
                    <a:pt x="2569" y="83"/>
                  </a:cubicBezTo>
                  <a:cubicBezTo>
                    <a:pt x="2335" y="216"/>
                    <a:pt x="2202" y="550"/>
                    <a:pt x="2369" y="784"/>
                  </a:cubicBezTo>
                  <a:cubicBezTo>
                    <a:pt x="2435" y="850"/>
                    <a:pt x="2469" y="950"/>
                    <a:pt x="2502" y="1050"/>
                  </a:cubicBezTo>
                  <a:cubicBezTo>
                    <a:pt x="2535" y="1084"/>
                    <a:pt x="2569" y="1117"/>
                    <a:pt x="2569" y="1184"/>
                  </a:cubicBezTo>
                  <a:cubicBezTo>
                    <a:pt x="2585" y="1216"/>
                    <a:pt x="2591" y="1227"/>
                    <a:pt x="2593" y="1227"/>
                  </a:cubicBezTo>
                  <a:cubicBezTo>
                    <a:pt x="2596" y="1227"/>
                    <a:pt x="2575" y="1174"/>
                    <a:pt x="2578" y="1174"/>
                  </a:cubicBezTo>
                  <a:lnTo>
                    <a:pt x="2578" y="1174"/>
                  </a:lnTo>
                  <a:cubicBezTo>
                    <a:pt x="2580" y="1174"/>
                    <a:pt x="2586" y="1185"/>
                    <a:pt x="2602" y="1217"/>
                  </a:cubicBezTo>
                  <a:cubicBezTo>
                    <a:pt x="2669" y="1417"/>
                    <a:pt x="2736" y="1617"/>
                    <a:pt x="2802" y="1818"/>
                  </a:cubicBezTo>
                  <a:cubicBezTo>
                    <a:pt x="2864" y="2045"/>
                    <a:pt x="2926" y="2285"/>
                    <a:pt x="2988" y="2522"/>
                  </a:cubicBezTo>
                  <a:lnTo>
                    <a:pt x="2988" y="2522"/>
                  </a:lnTo>
                  <a:cubicBezTo>
                    <a:pt x="2883" y="2565"/>
                    <a:pt x="2782" y="2592"/>
                    <a:pt x="2702" y="2618"/>
                  </a:cubicBezTo>
                  <a:cubicBezTo>
                    <a:pt x="2435" y="2718"/>
                    <a:pt x="2202" y="2785"/>
                    <a:pt x="1968" y="2852"/>
                  </a:cubicBezTo>
                  <a:cubicBezTo>
                    <a:pt x="1468" y="2985"/>
                    <a:pt x="968" y="3085"/>
                    <a:pt x="434" y="3185"/>
                  </a:cubicBezTo>
                  <a:cubicBezTo>
                    <a:pt x="167" y="3252"/>
                    <a:pt x="0" y="3586"/>
                    <a:pt x="100" y="3819"/>
                  </a:cubicBezTo>
                  <a:cubicBezTo>
                    <a:pt x="156" y="4069"/>
                    <a:pt x="349" y="4203"/>
                    <a:pt x="586" y="4203"/>
                  </a:cubicBezTo>
                  <a:cubicBezTo>
                    <a:pt x="634" y="4203"/>
                    <a:pt x="683" y="4197"/>
                    <a:pt x="734" y="4186"/>
                  </a:cubicBezTo>
                  <a:cubicBezTo>
                    <a:pt x="1802" y="3952"/>
                    <a:pt x="2869" y="3719"/>
                    <a:pt x="3870" y="3285"/>
                  </a:cubicBezTo>
                  <a:cubicBezTo>
                    <a:pt x="4070" y="3185"/>
                    <a:pt x="4170" y="2885"/>
                    <a:pt x="4103" y="2685"/>
                  </a:cubicBezTo>
                  <a:cubicBezTo>
                    <a:pt x="3870" y="1884"/>
                    <a:pt x="3736" y="984"/>
                    <a:pt x="3269" y="250"/>
                  </a:cubicBezTo>
                  <a:cubicBezTo>
                    <a:pt x="3159" y="96"/>
                    <a:pt x="2992" y="0"/>
                    <a:pt x="28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5"/>
            <p:cNvSpPr/>
            <p:nvPr/>
          </p:nvSpPr>
          <p:spPr>
            <a:xfrm>
              <a:off x="2220749" y="4484474"/>
              <a:ext cx="127610" cy="151754"/>
            </a:xfrm>
            <a:custGeom>
              <a:avLst/>
              <a:gdLst/>
              <a:ahLst/>
              <a:cxnLst/>
              <a:rect l="l" t="t" r="r" b="b"/>
              <a:pathLst>
                <a:path w="3570" h="4347" extrusionOk="0">
                  <a:moveTo>
                    <a:pt x="1020" y="1"/>
                  </a:moveTo>
                  <a:cubicBezTo>
                    <a:pt x="844" y="1"/>
                    <a:pt x="655" y="97"/>
                    <a:pt x="567" y="251"/>
                  </a:cubicBezTo>
                  <a:cubicBezTo>
                    <a:pt x="434" y="517"/>
                    <a:pt x="534" y="818"/>
                    <a:pt x="768" y="951"/>
                  </a:cubicBezTo>
                  <a:cubicBezTo>
                    <a:pt x="1135" y="1218"/>
                    <a:pt x="1368" y="1385"/>
                    <a:pt x="1702" y="1685"/>
                  </a:cubicBezTo>
                  <a:cubicBezTo>
                    <a:pt x="1880" y="1845"/>
                    <a:pt x="2048" y="2005"/>
                    <a:pt x="2207" y="2171"/>
                  </a:cubicBezTo>
                  <a:lnTo>
                    <a:pt x="2207" y="2171"/>
                  </a:lnTo>
                  <a:cubicBezTo>
                    <a:pt x="2171" y="2198"/>
                    <a:pt x="2136" y="2225"/>
                    <a:pt x="2102" y="2252"/>
                  </a:cubicBezTo>
                  <a:cubicBezTo>
                    <a:pt x="1902" y="2385"/>
                    <a:pt x="1702" y="2519"/>
                    <a:pt x="1501" y="2619"/>
                  </a:cubicBezTo>
                  <a:cubicBezTo>
                    <a:pt x="1135" y="2886"/>
                    <a:pt x="734" y="3119"/>
                    <a:pt x="334" y="3386"/>
                  </a:cubicBezTo>
                  <a:cubicBezTo>
                    <a:pt x="100" y="3520"/>
                    <a:pt x="0" y="3853"/>
                    <a:pt x="134" y="4087"/>
                  </a:cubicBezTo>
                  <a:cubicBezTo>
                    <a:pt x="250" y="4249"/>
                    <a:pt x="430" y="4347"/>
                    <a:pt x="618" y="4347"/>
                  </a:cubicBezTo>
                  <a:cubicBezTo>
                    <a:pt x="701" y="4347"/>
                    <a:pt x="786" y="4328"/>
                    <a:pt x="868" y="4287"/>
                  </a:cubicBezTo>
                  <a:cubicBezTo>
                    <a:pt x="1702" y="3753"/>
                    <a:pt x="2536" y="3253"/>
                    <a:pt x="3336" y="2619"/>
                  </a:cubicBezTo>
                  <a:cubicBezTo>
                    <a:pt x="3570" y="2419"/>
                    <a:pt x="3503" y="2085"/>
                    <a:pt x="3336" y="1885"/>
                  </a:cubicBezTo>
                  <a:cubicBezTo>
                    <a:pt x="2769" y="1151"/>
                    <a:pt x="2035" y="584"/>
                    <a:pt x="1268" y="84"/>
                  </a:cubicBezTo>
                  <a:cubicBezTo>
                    <a:pt x="1200" y="27"/>
                    <a:pt x="1112" y="1"/>
                    <a:pt x="10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5"/>
            <p:cNvSpPr/>
            <p:nvPr/>
          </p:nvSpPr>
          <p:spPr>
            <a:xfrm>
              <a:off x="2316117" y="4489431"/>
              <a:ext cx="138369" cy="171548"/>
            </a:xfrm>
            <a:custGeom>
              <a:avLst/>
              <a:gdLst/>
              <a:ahLst/>
              <a:cxnLst/>
              <a:rect l="l" t="t" r="r" b="b"/>
              <a:pathLst>
                <a:path w="3871" h="4914" extrusionOk="0">
                  <a:moveTo>
                    <a:pt x="1862" y="0"/>
                  </a:moveTo>
                  <a:cubicBezTo>
                    <a:pt x="1505" y="0"/>
                    <a:pt x="1136" y="380"/>
                    <a:pt x="1369" y="776"/>
                  </a:cubicBezTo>
                  <a:cubicBezTo>
                    <a:pt x="1723" y="1358"/>
                    <a:pt x="2001" y="2036"/>
                    <a:pt x="2420" y="2577"/>
                  </a:cubicBezTo>
                  <a:lnTo>
                    <a:pt x="2420" y="2577"/>
                  </a:lnTo>
                  <a:cubicBezTo>
                    <a:pt x="1731" y="3026"/>
                    <a:pt x="1075" y="3548"/>
                    <a:pt x="335" y="3945"/>
                  </a:cubicBezTo>
                  <a:cubicBezTo>
                    <a:pt x="68" y="4078"/>
                    <a:pt x="1" y="4445"/>
                    <a:pt x="134" y="4679"/>
                  </a:cubicBezTo>
                  <a:cubicBezTo>
                    <a:pt x="244" y="4832"/>
                    <a:pt x="411" y="4913"/>
                    <a:pt x="589" y="4913"/>
                  </a:cubicBezTo>
                  <a:cubicBezTo>
                    <a:pt x="681" y="4913"/>
                    <a:pt x="777" y="4891"/>
                    <a:pt x="868" y="4845"/>
                  </a:cubicBezTo>
                  <a:cubicBezTo>
                    <a:pt x="1769" y="4345"/>
                    <a:pt x="2569" y="3644"/>
                    <a:pt x="3503" y="3144"/>
                  </a:cubicBezTo>
                  <a:cubicBezTo>
                    <a:pt x="3804" y="2977"/>
                    <a:pt x="3870" y="2510"/>
                    <a:pt x="3637" y="2310"/>
                  </a:cubicBezTo>
                  <a:cubicBezTo>
                    <a:pt x="2970" y="1810"/>
                    <a:pt x="2703" y="976"/>
                    <a:pt x="2269" y="242"/>
                  </a:cubicBezTo>
                  <a:cubicBezTo>
                    <a:pt x="2169" y="71"/>
                    <a:pt x="2016" y="0"/>
                    <a:pt x="1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5"/>
            <p:cNvSpPr/>
            <p:nvPr/>
          </p:nvSpPr>
          <p:spPr>
            <a:xfrm>
              <a:off x="3025591" y="4411653"/>
              <a:ext cx="127610" cy="141525"/>
            </a:xfrm>
            <a:custGeom>
              <a:avLst/>
              <a:gdLst/>
              <a:ahLst/>
              <a:cxnLst/>
              <a:rect l="l" t="t" r="r" b="b"/>
              <a:pathLst>
                <a:path w="3570" h="4054" extrusionOk="0">
                  <a:moveTo>
                    <a:pt x="2189" y="0"/>
                  </a:moveTo>
                  <a:cubicBezTo>
                    <a:pt x="2012" y="0"/>
                    <a:pt x="1845" y="82"/>
                    <a:pt x="1735" y="235"/>
                  </a:cubicBezTo>
                  <a:cubicBezTo>
                    <a:pt x="1668" y="402"/>
                    <a:pt x="1535" y="569"/>
                    <a:pt x="1435" y="735"/>
                  </a:cubicBezTo>
                  <a:cubicBezTo>
                    <a:pt x="1435" y="735"/>
                    <a:pt x="1401" y="735"/>
                    <a:pt x="1401" y="769"/>
                  </a:cubicBezTo>
                  <a:cubicBezTo>
                    <a:pt x="1368" y="802"/>
                    <a:pt x="1368" y="836"/>
                    <a:pt x="1335" y="869"/>
                  </a:cubicBezTo>
                  <a:cubicBezTo>
                    <a:pt x="1268" y="936"/>
                    <a:pt x="1201" y="1002"/>
                    <a:pt x="1135" y="1069"/>
                  </a:cubicBezTo>
                  <a:cubicBezTo>
                    <a:pt x="868" y="1369"/>
                    <a:pt x="601" y="1603"/>
                    <a:pt x="301" y="1870"/>
                  </a:cubicBezTo>
                  <a:cubicBezTo>
                    <a:pt x="0" y="2136"/>
                    <a:pt x="201" y="2637"/>
                    <a:pt x="534" y="2737"/>
                  </a:cubicBezTo>
                  <a:cubicBezTo>
                    <a:pt x="601" y="2770"/>
                    <a:pt x="668" y="2770"/>
                    <a:pt x="701" y="2804"/>
                  </a:cubicBezTo>
                  <a:cubicBezTo>
                    <a:pt x="734" y="2804"/>
                    <a:pt x="768" y="2804"/>
                    <a:pt x="801" y="2837"/>
                  </a:cubicBezTo>
                  <a:cubicBezTo>
                    <a:pt x="768" y="2820"/>
                    <a:pt x="751" y="2812"/>
                    <a:pt x="747" y="2812"/>
                  </a:cubicBezTo>
                  <a:cubicBezTo>
                    <a:pt x="743" y="2812"/>
                    <a:pt x="751" y="2820"/>
                    <a:pt x="768" y="2837"/>
                  </a:cubicBezTo>
                  <a:cubicBezTo>
                    <a:pt x="901" y="2870"/>
                    <a:pt x="1001" y="2937"/>
                    <a:pt x="1101" y="2970"/>
                  </a:cubicBezTo>
                  <a:cubicBezTo>
                    <a:pt x="1268" y="3070"/>
                    <a:pt x="1468" y="3171"/>
                    <a:pt x="1635" y="3304"/>
                  </a:cubicBezTo>
                  <a:cubicBezTo>
                    <a:pt x="2002" y="3504"/>
                    <a:pt x="2369" y="3771"/>
                    <a:pt x="2736" y="3971"/>
                  </a:cubicBezTo>
                  <a:cubicBezTo>
                    <a:pt x="2816" y="4028"/>
                    <a:pt x="2907" y="4054"/>
                    <a:pt x="2998" y="4054"/>
                  </a:cubicBezTo>
                  <a:cubicBezTo>
                    <a:pt x="3174" y="4054"/>
                    <a:pt x="3348" y="3958"/>
                    <a:pt x="3436" y="3804"/>
                  </a:cubicBezTo>
                  <a:cubicBezTo>
                    <a:pt x="3570" y="3537"/>
                    <a:pt x="3503" y="3237"/>
                    <a:pt x="3236" y="3070"/>
                  </a:cubicBezTo>
                  <a:cubicBezTo>
                    <a:pt x="2683" y="2748"/>
                    <a:pt x="2163" y="2378"/>
                    <a:pt x="1608" y="2081"/>
                  </a:cubicBezTo>
                  <a:lnTo>
                    <a:pt x="1608" y="2081"/>
                  </a:lnTo>
                  <a:cubicBezTo>
                    <a:pt x="2007" y="1684"/>
                    <a:pt x="2361" y="1250"/>
                    <a:pt x="2636" y="769"/>
                  </a:cubicBezTo>
                  <a:cubicBezTo>
                    <a:pt x="2769" y="535"/>
                    <a:pt x="2702" y="202"/>
                    <a:pt x="2469" y="68"/>
                  </a:cubicBezTo>
                  <a:cubicBezTo>
                    <a:pt x="2377" y="23"/>
                    <a:pt x="2282" y="0"/>
                    <a:pt x="21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5"/>
            <p:cNvSpPr/>
            <p:nvPr/>
          </p:nvSpPr>
          <p:spPr>
            <a:xfrm>
              <a:off x="3162710" y="4411374"/>
              <a:ext cx="116886" cy="139081"/>
            </a:xfrm>
            <a:custGeom>
              <a:avLst/>
              <a:gdLst/>
              <a:ahLst/>
              <a:cxnLst/>
              <a:rect l="l" t="t" r="r" b="b"/>
              <a:pathLst>
                <a:path w="3270" h="3984" extrusionOk="0">
                  <a:moveTo>
                    <a:pt x="2311" y="1"/>
                  </a:moveTo>
                  <a:cubicBezTo>
                    <a:pt x="2227" y="1"/>
                    <a:pt x="2143" y="23"/>
                    <a:pt x="2069" y="76"/>
                  </a:cubicBezTo>
                  <a:cubicBezTo>
                    <a:pt x="1468" y="510"/>
                    <a:pt x="834" y="877"/>
                    <a:pt x="267" y="1311"/>
                  </a:cubicBezTo>
                  <a:cubicBezTo>
                    <a:pt x="101" y="1411"/>
                    <a:pt x="1" y="1544"/>
                    <a:pt x="1" y="1744"/>
                  </a:cubicBezTo>
                  <a:cubicBezTo>
                    <a:pt x="1" y="1944"/>
                    <a:pt x="101" y="2078"/>
                    <a:pt x="267" y="2211"/>
                  </a:cubicBezTo>
                  <a:cubicBezTo>
                    <a:pt x="468" y="2311"/>
                    <a:pt x="634" y="2445"/>
                    <a:pt x="834" y="2578"/>
                  </a:cubicBezTo>
                  <a:lnTo>
                    <a:pt x="901" y="2645"/>
                  </a:lnTo>
                  <a:lnTo>
                    <a:pt x="1001" y="2745"/>
                  </a:lnTo>
                  <a:cubicBezTo>
                    <a:pt x="1101" y="2812"/>
                    <a:pt x="1201" y="2878"/>
                    <a:pt x="1268" y="2978"/>
                  </a:cubicBezTo>
                  <a:cubicBezTo>
                    <a:pt x="1635" y="3245"/>
                    <a:pt x="1969" y="3545"/>
                    <a:pt x="2302" y="3846"/>
                  </a:cubicBezTo>
                  <a:cubicBezTo>
                    <a:pt x="2424" y="3933"/>
                    <a:pt x="2564" y="3984"/>
                    <a:pt x="2704" y="3984"/>
                  </a:cubicBezTo>
                  <a:cubicBezTo>
                    <a:pt x="2831" y="3984"/>
                    <a:pt x="2958" y="3941"/>
                    <a:pt x="3069" y="3846"/>
                  </a:cubicBezTo>
                  <a:cubicBezTo>
                    <a:pt x="3236" y="3646"/>
                    <a:pt x="3270" y="3279"/>
                    <a:pt x="3069" y="3112"/>
                  </a:cubicBezTo>
                  <a:cubicBezTo>
                    <a:pt x="2512" y="2676"/>
                    <a:pt x="1990" y="2187"/>
                    <a:pt x="1439" y="1760"/>
                  </a:cubicBezTo>
                  <a:lnTo>
                    <a:pt x="1439" y="1760"/>
                  </a:lnTo>
                  <a:cubicBezTo>
                    <a:pt x="1823" y="1503"/>
                    <a:pt x="2220" y="1253"/>
                    <a:pt x="2602" y="977"/>
                  </a:cubicBezTo>
                  <a:cubicBezTo>
                    <a:pt x="2803" y="810"/>
                    <a:pt x="2936" y="510"/>
                    <a:pt x="2769" y="243"/>
                  </a:cubicBezTo>
                  <a:cubicBezTo>
                    <a:pt x="2678" y="106"/>
                    <a:pt x="2493" y="1"/>
                    <a:pt x="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5"/>
            <p:cNvSpPr/>
            <p:nvPr/>
          </p:nvSpPr>
          <p:spPr>
            <a:xfrm>
              <a:off x="3002928" y="4039309"/>
              <a:ext cx="140728" cy="144458"/>
            </a:xfrm>
            <a:custGeom>
              <a:avLst/>
              <a:gdLst/>
              <a:ahLst/>
              <a:cxnLst/>
              <a:rect l="l" t="t" r="r" b="b"/>
              <a:pathLst>
                <a:path w="3937" h="4138" extrusionOk="0">
                  <a:moveTo>
                    <a:pt x="2054" y="0"/>
                  </a:moveTo>
                  <a:cubicBezTo>
                    <a:pt x="1868" y="0"/>
                    <a:pt x="1694" y="98"/>
                    <a:pt x="1602" y="260"/>
                  </a:cubicBezTo>
                  <a:cubicBezTo>
                    <a:pt x="1168" y="994"/>
                    <a:pt x="568" y="1528"/>
                    <a:pt x="167" y="2262"/>
                  </a:cubicBezTo>
                  <a:cubicBezTo>
                    <a:pt x="1" y="2528"/>
                    <a:pt x="101" y="2862"/>
                    <a:pt x="334" y="2995"/>
                  </a:cubicBezTo>
                  <a:cubicBezTo>
                    <a:pt x="801" y="3262"/>
                    <a:pt x="1302" y="3396"/>
                    <a:pt x="1802" y="3529"/>
                  </a:cubicBezTo>
                  <a:cubicBezTo>
                    <a:pt x="2035" y="3596"/>
                    <a:pt x="2302" y="3663"/>
                    <a:pt x="2502" y="3763"/>
                  </a:cubicBezTo>
                  <a:cubicBezTo>
                    <a:pt x="2525" y="3763"/>
                    <a:pt x="2591" y="3792"/>
                    <a:pt x="2604" y="3792"/>
                  </a:cubicBezTo>
                  <a:cubicBezTo>
                    <a:pt x="2610" y="3792"/>
                    <a:pt x="2603" y="3785"/>
                    <a:pt x="2569" y="3763"/>
                  </a:cubicBezTo>
                  <a:lnTo>
                    <a:pt x="2569" y="3763"/>
                  </a:lnTo>
                  <a:cubicBezTo>
                    <a:pt x="2636" y="3796"/>
                    <a:pt x="2703" y="3829"/>
                    <a:pt x="2736" y="3863"/>
                  </a:cubicBezTo>
                  <a:cubicBezTo>
                    <a:pt x="2869" y="3929"/>
                    <a:pt x="2969" y="3996"/>
                    <a:pt x="3070" y="4063"/>
                  </a:cubicBezTo>
                  <a:cubicBezTo>
                    <a:pt x="3142" y="4115"/>
                    <a:pt x="3227" y="4137"/>
                    <a:pt x="3314" y="4137"/>
                  </a:cubicBezTo>
                  <a:cubicBezTo>
                    <a:pt x="3508" y="4137"/>
                    <a:pt x="3711" y="4024"/>
                    <a:pt x="3803" y="3863"/>
                  </a:cubicBezTo>
                  <a:cubicBezTo>
                    <a:pt x="3937" y="3596"/>
                    <a:pt x="3837" y="3329"/>
                    <a:pt x="3603" y="3162"/>
                  </a:cubicBezTo>
                  <a:cubicBezTo>
                    <a:pt x="3170" y="2862"/>
                    <a:pt x="2669" y="2695"/>
                    <a:pt x="2169" y="2562"/>
                  </a:cubicBezTo>
                  <a:cubicBezTo>
                    <a:pt x="1935" y="2495"/>
                    <a:pt x="1702" y="2428"/>
                    <a:pt x="1468" y="2362"/>
                  </a:cubicBezTo>
                  <a:cubicBezTo>
                    <a:pt x="1434" y="2350"/>
                    <a:pt x="1395" y="2334"/>
                    <a:pt x="1355" y="2318"/>
                  </a:cubicBezTo>
                  <a:lnTo>
                    <a:pt x="1355" y="2318"/>
                  </a:lnTo>
                  <a:cubicBezTo>
                    <a:pt x="1359" y="2310"/>
                    <a:pt x="1364" y="2302"/>
                    <a:pt x="1368" y="2295"/>
                  </a:cubicBezTo>
                  <a:cubicBezTo>
                    <a:pt x="1535" y="2095"/>
                    <a:pt x="1568" y="2061"/>
                    <a:pt x="1702" y="1861"/>
                  </a:cubicBezTo>
                  <a:cubicBezTo>
                    <a:pt x="1969" y="1528"/>
                    <a:pt x="2269" y="1161"/>
                    <a:pt x="2502" y="794"/>
                  </a:cubicBezTo>
                  <a:cubicBezTo>
                    <a:pt x="2636" y="560"/>
                    <a:pt x="2569" y="193"/>
                    <a:pt x="2302" y="60"/>
                  </a:cubicBezTo>
                  <a:cubicBezTo>
                    <a:pt x="2221" y="19"/>
                    <a:pt x="2136" y="0"/>
                    <a:pt x="20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5"/>
            <p:cNvSpPr/>
            <p:nvPr/>
          </p:nvSpPr>
          <p:spPr>
            <a:xfrm>
              <a:off x="3149592" y="4016793"/>
              <a:ext cx="126430" cy="133635"/>
            </a:xfrm>
            <a:custGeom>
              <a:avLst/>
              <a:gdLst/>
              <a:ahLst/>
              <a:cxnLst/>
              <a:rect l="l" t="t" r="r" b="b"/>
              <a:pathLst>
                <a:path w="3537" h="3828" extrusionOk="0">
                  <a:moveTo>
                    <a:pt x="2530" y="0"/>
                  </a:moveTo>
                  <a:cubicBezTo>
                    <a:pt x="2398" y="0"/>
                    <a:pt x="2264" y="42"/>
                    <a:pt x="2169" y="138"/>
                  </a:cubicBezTo>
                  <a:cubicBezTo>
                    <a:pt x="1602" y="838"/>
                    <a:pt x="835" y="1305"/>
                    <a:pt x="234" y="1939"/>
                  </a:cubicBezTo>
                  <a:cubicBezTo>
                    <a:pt x="34" y="2173"/>
                    <a:pt x="1" y="2640"/>
                    <a:pt x="334" y="2773"/>
                  </a:cubicBezTo>
                  <a:cubicBezTo>
                    <a:pt x="734" y="2940"/>
                    <a:pt x="1168" y="3140"/>
                    <a:pt x="1602" y="3307"/>
                  </a:cubicBezTo>
                  <a:cubicBezTo>
                    <a:pt x="1802" y="3374"/>
                    <a:pt x="1969" y="3474"/>
                    <a:pt x="2169" y="3540"/>
                  </a:cubicBezTo>
                  <a:cubicBezTo>
                    <a:pt x="2215" y="3559"/>
                    <a:pt x="2230" y="3564"/>
                    <a:pt x="2232" y="3564"/>
                  </a:cubicBezTo>
                  <a:cubicBezTo>
                    <a:pt x="2235" y="3564"/>
                    <a:pt x="2202" y="3550"/>
                    <a:pt x="2205" y="3550"/>
                  </a:cubicBezTo>
                  <a:lnTo>
                    <a:pt x="2205" y="3550"/>
                  </a:lnTo>
                  <a:cubicBezTo>
                    <a:pt x="2207" y="3550"/>
                    <a:pt x="2223" y="3555"/>
                    <a:pt x="2269" y="3574"/>
                  </a:cubicBezTo>
                  <a:cubicBezTo>
                    <a:pt x="2302" y="3607"/>
                    <a:pt x="2369" y="3607"/>
                    <a:pt x="2402" y="3640"/>
                  </a:cubicBezTo>
                  <a:cubicBezTo>
                    <a:pt x="2502" y="3707"/>
                    <a:pt x="2602" y="3740"/>
                    <a:pt x="2703" y="3774"/>
                  </a:cubicBezTo>
                  <a:cubicBezTo>
                    <a:pt x="2795" y="3808"/>
                    <a:pt x="2891" y="3827"/>
                    <a:pt x="2984" y="3827"/>
                  </a:cubicBezTo>
                  <a:cubicBezTo>
                    <a:pt x="3161" y="3827"/>
                    <a:pt x="3327" y="3760"/>
                    <a:pt x="3436" y="3607"/>
                  </a:cubicBezTo>
                  <a:cubicBezTo>
                    <a:pt x="3536" y="3374"/>
                    <a:pt x="3503" y="3007"/>
                    <a:pt x="3236" y="2873"/>
                  </a:cubicBezTo>
                  <a:cubicBezTo>
                    <a:pt x="2803" y="2706"/>
                    <a:pt x="2402" y="2506"/>
                    <a:pt x="1969" y="2339"/>
                  </a:cubicBezTo>
                  <a:cubicBezTo>
                    <a:pt x="1814" y="2288"/>
                    <a:pt x="1660" y="2217"/>
                    <a:pt x="1521" y="2156"/>
                  </a:cubicBezTo>
                  <a:lnTo>
                    <a:pt x="1521" y="2156"/>
                  </a:lnTo>
                  <a:cubicBezTo>
                    <a:pt x="1995" y="1750"/>
                    <a:pt x="2499" y="1370"/>
                    <a:pt x="2903" y="872"/>
                  </a:cubicBezTo>
                  <a:cubicBezTo>
                    <a:pt x="3069" y="672"/>
                    <a:pt x="3136" y="338"/>
                    <a:pt x="2903" y="138"/>
                  </a:cubicBezTo>
                  <a:cubicBezTo>
                    <a:pt x="2816" y="51"/>
                    <a:pt x="2674" y="0"/>
                    <a:pt x="2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5"/>
            <p:cNvSpPr/>
            <p:nvPr/>
          </p:nvSpPr>
          <p:spPr>
            <a:xfrm>
              <a:off x="1940541" y="2257393"/>
              <a:ext cx="708287" cy="471669"/>
            </a:xfrm>
            <a:custGeom>
              <a:avLst/>
              <a:gdLst/>
              <a:ahLst/>
              <a:cxnLst/>
              <a:rect l="l" t="t" r="r" b="b"/>
              <a:pathLst>
                <a:path w="19815" h="13511" extrusionOk="0">
                  <a:moveTo>
                    <a:pt x="0" y="1"/>
                  </a:moveTo>
                  <a:lnTo>
                    <a:pt x="0" y="101"/>
                  </a:lnTo>
                  <a:cubicBezTo>
                    <a:pt x="2202" y="3803"/>
                    <a:pt x="6605" y="6605"/>
                    <a:pt x="10308" y="8607"/>
                  </a:cubicBezTo>
                  <a:cubicBezTo>
                    <a:pt x="13268" y="10186"/>
                    <a:pt x="16618" y="12348"/>
                    <a:pt x="19685" y="13272"/>
                  </a:cubicBezTo>
                  <a:lnTo>
                    <a:pt x="19685" y="13272"/>
                  </a:lnTo>
                  <a:cubicBezTo>
                    <a:pt x="17697" y="9641"/>
                    <a:pt x="15028" y="5864"/>
                    <a:pt x="11208" y="4004"/>
                  </a:cubicBezTo>
                  <a:cubicBezTo>
                    <a:pt x="7706" y="2302"/>
                    <a:pt x="3403" y="1902"/>
                    <a:pt x="0" y="1"/>
                  </a:cubicBezTo>
                  <a:close/>
                  <a:moveTo>
                    <a:pt x="19685" y="13272"/>
                  </a:moveTo>
                  <a:cubicBezTo>
                    <a:pt x="19728" y="13351"/>
                    <a:pt x="19772" y="13431"/>
                    <a:pt x="19815" y="13510"/>
                  </a:cubicBezTo>
                  <a:lnTo>
                    <a:pt x="19815" y="13310"/>
                  </a:lnTo>
                  <a:cubicBezTo>
                    <a:pt x="19771" y="13298"/>
                    <a:pt x="19728" y="13285"/>
                    <a:pt x="19685" y="132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5"/>
            <p:cNvSpPr/>
            <p:nvPr/>
          </p:nvSpPr>
          <p:spPr>
            <a:xfrm>
              <a:off x="1982256" y="2336446"/>
              <a:ext cx="51330" cy="64095"/>
            </a:xfrm>
            <a:custGeom>
              <a:avLst/>
              <a:gdLst/>
              <a:ahLst/>
              <a:cxnLst/>
              <a:rect l="l" t="t" r="r" b="b"/>
              <a:pathLst>
                <a:path w="1436" h="1836" extrusionOk="0">
                  <a:moveTo>
                    <a:pt x="318" y="655"/>
                  </a:moveTo>
                  <a:cubicBezTo>
                    <a:pt x="300" y="683"/>
                    <a:pt x="294" y="715"/>
                    <a:pt x="268" y="768"/>
                  </a:cubicBezTo>
                  <a:cubicBezTo>
                    <a:pt x="287" y="730"/>
                    <a:pt x="303" y="693"/>
                    <a:pt x="318" y="655"/>
                  </a:cubicBezTo>
                  <a:close/>
                  <a:moveTo>
                    <a:pt x="1068" y="1"/>
                  </a:moveTo>
                  <a:cubicBezTo>
                    <a:pt x="935" y="1"/>
                    <a:pt x="768" y="1"/>
                    <a:pt x="668" y="67"/>
                  </a:cubicBezTo>
                  <a:cubicBezTo>
                    <a:pt x="535" y="134"/>
                    <a:pt x="468" y="234"/>
                    <a:pt x="435" y="367"/>
                  </a:cubicBezTo>
                  <a:cubicBezTo>
                    <a:pt x="387" y="463"/>
                    <a:pt x="356" y="559"/>
                    <a:pt x="318" y="655"/>
                  </a:cubicBezTo>
                  <a:lnTo>
                    <a:pt x="318" y="655"/>
                  </a:lnTo>
                  <a:cubicBezTo>
                    <a:pt x="322" y="648"/>
                    <a:pt x="328" y="641"/>
                    <a:pt x="335" y="634"/>
                  </a:cubicBezTo>
                  <a:lnTo>
                    <a:pt x="335" y="634"/>
                  </a:lnTo>
                  <a:cubicBezTo>
                    <a:pt x="301" y="768"/>
                    <a:pt x="234" y="868"/>
                    <a:pt x="134" y="968"/>
                  </a:cubicBezTo>
                  <a:cubicBezTo>
                    <a:pt x="167" y="935"/>
                    <a:pt x="201" y="902"/>
                    <a:pt x="234" y="869"/>
                  </a:cubicBezTo>
                  <a:lnTo>
                    <a:pt x="234" y="869"/>
                  </a:lnTo>
                  <a:cubicBezTo>
                    <a:pt x="201" y="902"/>
                    <a:pt x="168" y="935"/>
                    <a:pt x="168" y="968"/>
                  </a:cubicBezTo>
                  <a:cubicBezTo>
                    <a:pt x="68" y="1035"/>
                    <a:pt x="1" y="1201"/>
                    <a:pt x="1" y="1335"/>
                  </a:cubicBezTo>
                  <a:cubicBezTo>
                    <a:pt x="1" y="1435"/>
                    <a:pt x="68" y="1602"/>
                    <a:pt x="168" y="1702"/>
                  </a:cubicBezTo>
                  <a:cubicBezTo>
                    <a:pt x="268" y="1768"/>
                    <a:pt x="368" y="1835"/>
                    <a:pt x="535" y="1835"/>
                  </a:cubicBezTo>
                  <a:cubicBezTo>
                    <a:pt x="668" y="1835"/>
                    <a:pt x="802" y="1802"/>
                    <a:pt x="902" y="1668"/>
                  </a:cubicBezTo>
                  <a:cubicBezTo>
                    <a:pt x="1168" y="1402"/>
                    <a:pt x="1302" y="1035"/>
                    <a:pt x="1435" y="668"/>
                  </a:cubicBezTo>
                  <a:cubicBezTo>
                    <a:pt x="1435" y="568"/>
                    <a:pt x="1435" y="501"/>
                    <a:pt x="1435" y="434"/>
                  </a:cubicBezTo>
                  <a:cubicBezTo>
                    <a:pt x="1435" y="367"/>
                    <a:pt x="1402" y="301"/>
                    <a:pt x="1369" y="267"/>
                  </a:cubicBezTo>
                  <a:cubicBezTo>
                    <a:pt x="1302" y="134"/>
                    <a:pt x="1168" y="34"/>
                    <a:pt x="10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5"/>
            <p:cNvSpPr/>
            <p:nvPr/>
          </p:nvSpPr>
          <p:spPr>
            <a:xfrm>
              <a:off x="2060967" y="2287538"/>
              <a:ext cx="47720" cy="60604"/>
            </a:xfrm>
            <a:custGeom>
              <a:avLst/>
              <a:gdLst/>
              <a:ahLst/>
              <a:cxnLst/>
              <a:rect l="l" t="t" r="r" b="b"/>
              <a:pathLst>
                <a:path w="1335" h="1736" extrusionOk="0">
                  <a:moveTo>
                    <a:pt x="208" y="794"/>
                  </a:moveTo>
                  <a:cubicBezTo>
                    <a:pt x="186" y="819"/>
                    <a:pt x="167" y="843"/>
                    <a:pt x="167" y="868"/>
                  </a:cubicBezTo>
                  <a:cubicBezTo>
                    <a:pt x="178" y="846"/>
                    <a:pt x="193" y="821"/>
                    <a:pt x="208" y="794"/>
                  </a:cubicBezTo>
                  <a:close/>
                  <a:moveTo>
                    <a:pt x="834" y="1"/>
                  </a:moveTo>
                  <a:cubicBezTo>
                    <a:pt x="701" y="1"/>
                    <a:pt x="534" y="34"/>
                    <a:pt x="468" y="167"/>
                  </a:cubicBezTo>
                  <a:cubicBezTo>
                    <a:pt x="367" y="267"/>
                    <a:pt x="301" y="367"/>
                    <a:pt x="301" y="501"/>
                  </a:cubicBezTo>
                  <a:cubicBezTo>
                    <a:pt x="301" y="491"/>
                    <a:pt x="301" y="480"/>
                    <a:pt x="301" y="468"/>
                  </a:cubicBezTo>
                  <a:cubicBezTo>
                    <a:pt x="301" y="568"/>
                    <a:pt x="267" y="668"/>
                    <a:pt x="234" y="734"/>
                  </a:cubicBezTo>
                  <a:cubicBezTo>
                    <a:pt x="267" y="701"/>
                    <a:pt x="267" y="668"/>
                    <a:pt x="301" y="634"/>
                  </a:cubicBezTo>
                  <a:lnTo>
                    <a:pt x="301" y="634"/>
                  </a:lnTo>
                  <a:cubicBezTo>
                    <a:pt x="278" y="679"/>
                    <a:pt x="241" y="739"/>
                    <a:pt x="208" y="794"/>
                  </a:cubicBezTo>
                  <a:lnTo>
                    <a:pt x="208" y="794"/>
                  </a:lnTo>
                  <a:cubicBezTo>
                    <a:pt x="217" y="785"/>
                    <a:pt x="225" y="776"/>
                    <a:pt x="234" y="768"/>
                  </a:cubicBezTo>
                  <a:lnTo>
                    <a:pt x="234" y="768"/>
                  </a:lnTo>
                  <a:cubicBezTo>
                    <a:pt x="201" y="801"/>
                    <a:pt x="201" y="834"/>
                    <a:pt x="167" y="868"/>
                  </a:cubicBezTo>
                  <a:cubicBezTo>
                    <a:pt x="67" y="935"/>
                    <a:pt x="1" y="1101"/>
                    <a:pt x="1" y="1235"/>
                  </a:cubicBezTo>
                  <a:cubicBezTo>
                    <a:pt x="1" y="1301"/>
                    <a:pt x="1" y="1368"/>
                    <a:pt x="34" y="1435"/>
                  </a:cubicBezTo>
                  <a:cubicBezTo>
                    <a:pt x="67" y="1468"/>
                    <a:pt x="101" y="1535"/>
                    <a:pt x="167" y="1602"/>
                  </a:cubicBezTo>
                  <a:cubicBezTo>
                    <a:pt x="267" y="1668"/>
                    <a:pt x="401" y="1735"/>
                    <a:pt x="534" y="1735"/>
                  </a:cubicBezTo>
                  <a:cubicBezTo>
                    <a:pt x="668" y="1735"/>
                    <a:pt x="801" y="1702"/>
                    <a:pt x="901" y="1602"/>
                  </a:cubicBezTo>
                  <a:cubicBezTo>
                    <a:pt x="968" y="1502"/>
                    <a:pt x="1035" y="1402"/>
                    <a:pt x="1101" y="1335"/>
                  </a:cubicBezTo>
                  <a:cubicBezTo>
                    <a:pt x="1168" y="1235"/>
                    <a:pt x="1201" y="1101"/>
                    <a:pt x="1235" y="1001"/>
                  </a:cubicBezTo>
                  <a:cubicBezTo>
                    <a:pt x="1268" y="935"/>
                    <a:pt x="1301" y="901"/>
                    <a:pt x="1301" y="834"/>
                  </a:cubicBezTo>
                  <a:cubicBezTo>
                    <a:pt x="1335" y="734"/>
                    <a:pt x="1335" y="634"/>
                    <a:pt x="1335" y="534"/>
                  </a:cubicBezTo>
                  <a:cubicBezTo>
                    <a:pt x="1335" y="401"/>
                    <a:pt x="1268" y="234"/>
                    <a:pt x="1201" y="167"/>
                  </a:cubicBezTo>
                  <a:cubicBezTo>
                    <a:pt x="1135" y="101"/>
                    <a:pt x="1068" y="67"/>
                    <a:pt x="1035" y="34"/>
                  </a:cubicBezTo>
                  <a:cubicBezTo>
                    <a:pt x="968" y="1"/>
                    <a:pt x="901" y="1"/>
                    <a:pt x="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5"/>
            <p:cNvSpPr/>
            <p:nvPr/>
          </p:nvSpPr>
          <p:spPr>
            <a:xfrm>
              <a:off x="2045454" y="2385354"/>
              <a:ext cx="59658" cy="67167"/>
            </a:xfrm>
            <a:custGeom>
              <a:avLst/>
              <a:gdLst/>
              <a:ahLst/>
              <a:cxnLst/>
              <a:rect l="l" t="t" r="r" b="b"/>
              <a:pathLst>
                <a:path w="1669" h="1924" extrusionOk="0">
                  <a:moveTo>
                    <a:pt x="1073" y="1503"/>
                  </a:moveTo>
                  <a:cubicBezTo>
                    <a:pt x="1063" y="1529"/>
                    <a:pt x="1054" y="1549"/>
                    <a:pt x="1035" y="1568"/>
                  </a:cubicBezTo>
                  <a:cubicBezTo>
                    <a:pt x="1048" y="1547"/>
                    <a:pt x="1060" y="1525"/>
                    <a:pt x="1073" y="1503"/>
                  </a:cubicBezTo>
                  <a:close/>
                  <a:moveTo>
                    <a:pt x="1168" y="1"/>
                  </a:moveTo>
                  <a:cubicBezTo>
                    <a:pt x="1002" y="1"/>
                    <a:pt x="868" y="34"/>
                    <a:pt x="801" y="134"/>
                  </a:cubicBezTo>
                  <a:cubicBezTo>
                    <a:pt x="468" y="468"/>
                    <a:pt x="201" y="834"/>
                    <a:pt x="68" y="1268"/>
                  </a:cubicBezTo>
                  <a:cubicBezTo>
                    <a:pt x="1" y="1402"/>
                    <a:pt x="34" y="1568"/>
                    <a:pt x="101" y="1668"/>
                  </a:cubicBezTo>
                  <a:cubicBezTo>
                    <a:pt x="168" y="1802"/>
                    <a:pt x="301" y="1902"/>
                    <a:pt x="435" y="1902"/>
                  </a:cubicBezTo>
                  <a:cubicBezTo>
                    <a:pt x="490" y="1916"/>
                    <a:pt x="545" y="1924"/>
                    <a:pt x="600" y="1924"/>
                  </a:cubicBezTo>
                  <a:cubicBezTo>
                    <a:pt x="679" y="1924"/>
                    <a:pt x="757" y="1908"/>
                    <a:pt x="835" y="1869"/>
                  </a:cubicBezTo>
                  <a:cubicBezTo>
                    <a:pt x="935" y="1802"/>
                    <a:pt x="1002" y="1702"/>
                    <a:pt x="1068" y="1568"/>
                  </a:cubicBezTo>
                  <a:cubicBezTo>
                    <a:pt x="1068" y="1541"/>
                    <a:pt x="1091" y="1491"/>
                    <a:pt x="1099" y="1456"/>
                  </a:cubicBezTo>
                  <a:lnTo>
                    <a:pt x="1099" y="1456"/>
                  </a:lnTo>
                  <a:cubicBezTo>
                    <a:pt x="1169" y="1328"/>
                    <a:pt x="1232" y="1205"/>
                    <a:pt x="1335" y="1101"/>
                  </a:cubicBezTo>
                  <a:cubicBezTo>
                    <a:pt x="1302" y="1101"/>
                    <a:pt x="1268" y="1168"/>
                    <a:pt x="1235" y="1201"/>
                  </a:cubicBezTo>
                  <a:cubicBezTo>
                    <a:pt x="1335" y="1068"/>
                    <a:pt x="1435" y="968"/>
                    <a:pt x="1535" y="868"/>
                  </a:cubicBezTo>
                  <a:cubicBezTo>
                    <a:pt x="1602" y="801"/>
                    <a:pt x="1669" y="634"/>
                    <a:pt x="1669" y="501"/>
                  </a:cubicBezTo>
                  <a:cubicBezTo>
                    <a:pt x="1669" y="401"/>
                    <a:pt x="1602" y="234"/>
                    <a:pt x="1535" y="134"/>
                  </a:cubicBezTo>
                  <a:cubicBezTo>
                    <a:pt x="1435" y="67"/>
                    <a:pt x="1302" y="1"/>
                    <a:pt x="1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5"/>
            <p:cNvSpPr/>
            <p:nvPr/>
          </p:nvSpPr>
          <p:spPr>
            <a:xfrm>
              <a:off x="2128919" y="2357287"/>
              <a:ext cx="47755" cy="61162"/>
            </a:xfrm>
            <a:custGeom>
              <a:avLst/>
              <a:gdLst/>
              <a:ahLst/>
              <a:cxnLst/>
              <a:rect l="l" t="t" r="r" b="b"/>
              <a:pathLst>
                <a:path w="1336" h="1752" extrusionOk="0">
                  <a:moveTo>
                    <a:pt x="1235" y="838"/>
                  </a:moveTo>
                  <a:cubicBezTo>
                    <a:pt x="1235" y="856"/>
                    <a:pt x="1226" y="873"/>
                    <a:pt x="1217" y="891"/>
                  </a:cubicBezTo>
                  <a:lnTo>
                    <a:pt x="1217" y="891"/>
                  </a:lnTo>
                  <a:cubicBezTo>
                    <a:pt x="1223" y="873"/>
                    <a:pt x="1229" y="855"/>
                    <a:pt x="1235" y="838"/>
                  </a:cubicBezTo>
                  <a:close/>
                  <a:moveTo>
                    <a:pt x="134" y="805"/>
                  </a:moveTo>
                  <a:lnTo>
                    <a:pt x="134" y="805"/>
                  </a:lnTo>
                  <a:cubicBezTo>
                    <a:pt x="134" y="838"/>
                    <a:pt x="102" y="870"/>
                    <a:pt x="101" y="903"/>
                  </a:cubicBezTo>
                  <a:lnTo>
                    <a:pt x="101" y="903"/>
                  </a:lnTo>
                  <a:cubicBezTo>
                    <a:pt x="120" y="863"/>
                    <a:pt x="134" y="827"/>
                    <a:pt x="134" y="805"/>
                  </a:cubicBezTo>
                  <a:close/>
                  <a:moveTo>
                    <a:pt x="854" y="1"/>
                  </a:moveTo>
                  <a:cubicBezTo>
                    <a:pt x="803" y="1"/>
                    <a:pt x="752" y="12"/>
                    <a:pt x="701" y="37"/>
                  </a:cubicBezTo>
                  <a:cubicBezTo>
                    <a:pt x="568" y="71"/>
                    <a:pt x="435" y="137"/>
                    <a:pt x="368" y="271"/>
                  </a:cubicBezTo>
                  <a:cubicBezTo>
                    <a:pt x="268" y="471"/>
                    <a:pt x="201" y="704"/>
                    <a:pt x="101" y="905"/>
                  </a:cubicBezTo>
                  <a:cubicBezTo>
                    <a:pt x="101" y="904"/>
                    <a:pt x="101" y="904"/>
                    <a:pt x="101" y="903"/>
                  </a:cubicBezTo>
                  <a:lnTo>
                    <a:pt x="101" y="903"/>
                  </a:lnTo>
                  <a:cubicBezTo>
                    <a:pt x="91" y="925"/>
                    <a:pt x="79" y="948"/>
                    <a:pt x="68" y="971"/>
                  </a:cubicBezTo>
                  <a:cubicBezTo>
                    <a:pt x="34" y="1005"/>
                    <a:pt x="1" y="1071"/>
                    <a:pt x="1" y="1138"/>
                  </a:cubicBezTo>
                  <a:cubicBezTo>
                    <a:pt x="1" y="1205"/>
                    <a:pt x="1" y="1272"/>
                    <a:pt x="34" y="1372"/>
                  </a:cubicBezTo>
                  <a:cubicBezTo>
                    <a:pt x="34" y="1438"/>
                    <a:pt x="68" y="1472"/>
                    <a:pt x="101" y="1538"/>
                  </a:cubicBezTo>
                  <a:cubicBezTo>
                    <a:pt x="134" y="1605"/>
                    <a:pt x="201" y="1638"/>
                    <a:pt x="268" y="1672"/>
                  </a:cubicBezTo>
                  <a:cubicBezTo>
                    <a:pt x="341" y="1721"/>
                    <a:pt x="450" y="1752"/>
                    <a:pt x="556" y="1752"/>
                  </a:cubicBezTo>
                  <a:cubicBezTo>
                    <a:pt x="594" y="1752"/>
                    <a:pt x="632" y="1747"/>
                    <a:pt x="668" y="1739"/>
                  </a:cubicBezTo>
                  <a:cubicBezTo>
                    <a:pt x="768" y="1672"/>
                    <a:pt x="902" y="1605"/>
                    <a:pt x="968" y="1472"/>
                  </a:cubicBezTo>
                  <a:cubicBezTo>
                    <a:pt x="1053" y="1302"/>
                    <a:pt x="1138" y="1109"/>
                    <a:pt x="1202" y="932"/>
                  </a:cubicBezTo>
                  <a:lnTo>
                    <a:pt x="1202" y="932"/>
                  </a:lnTo>
                  <a:cubicBezTo>
                    <a:pt x="1202" y="934"/>
                    <a:pt x="1202" y="936"/>
                    <a:pt x="1202" y="938"/>
                  </a:cubicBezTo>
                  <a:cubicBezTo>
                    <a:pt x="1235" y="905"/>
                    <a:pt x="1235" y="838"/>
                    <a:pt x="1268" y="805"/>
                  </a:cubicBezTo>
                  <a:cubicBezTo>
                    <a:pt x="1302" y="738"/>
                    <a:pt x="1335" y="671"/>
                    <a:pt x="1335" y="604"/>
                  </a:cubicBezTo>
                  <a:cubicBezTo>
                    <a:pt x="1335" y="538"/>
                    <a:pt x="1335" y="471"/>
                    <a:pt x="1335" y="404"/>
                  </a:cubicBezTo>
                  <a:cubicBezTo>
                    <a:pt x="1302" y="338"/>
                    <a:pt x="1268" y="271"/>
                    <a:pt x="1235" y="204"/>
                  </a:cubicBezTo>
                  <a:cubicBezTo>
                    <a:pt x="1202" y="137"/>
                    <a:pt x="1135" y="104"/>
                    <a:pt x="1102" y="71"/>
                  </a:cubicBezTo>
                  <a:cubicBezTo>
                    <a:pt x="1019" y="29"/>
                    <a:pt x="937"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5"/>
            <p:cNvSpPr/>
            <p:nvPr/>
          </p:nvSpPr>
          <p:spPr>
            <a:xfrm>
              <a:off x="2189757" y="2410264"/>
              <a:ext cx="53689" cy="67586"/>
            </a:xfrm>
            <a:custGeom>
              <a:avLst/>
              <a:gdLst/>
              <a:ahLst/>
              <a:cxnLst/>
              <a:rect l="l" t="t" r="r" b="b"/>
              <a:pathLst>
                <a:path w="1502" h="1936" extrusionOk="0">
                  <a:moveTo>
                    <a:pt x="438" y="438"/>
                  </a:moveTo>
                  <a:lnTo>
                    <a:pt x="438" y="438"/>
                  </a:lnTo>
                  <a:cubicBezTo>
                    <a:pt x="417" y="471"/>
                    <a:pt x="401" y="511"/>
                    <a:pt x="401" y="534"/>
                  </a:cubicBezTo>
                  <a:cubicBezTo>
                    <a:pt x="420" y="495"/>
                    <a:pt x="428" y="468"/>
                    <a:pt x="438" y="438"/>
                  </a:cubicBezTo>
                  <a:close/>
                  <a:moveTo>
                    <a:pt x="1101" y="1"/>
                  </a:moveTo>
                  <a:cubicBezTo>
                    <a:pt x="968" y="1"/>
                    <a:pt x="801" y="1"/>
                    <a:pt x="701" y="67"/>
                  </a:cubicBezTo>
                  <a:cubicBezTo>
                    <a:pt x="568" y="134"/>
                    <a:pt x="501" y="234"/>
                    <a:pt x="467" y="368"/>
                  </a:cubicBezTo>
                  <a:cubicBezTo>
                    <a:pt x="454" y="395"/>
                    <a:pt x="446" y="417"/>
                    <a:pt x="438" y="438"/>
                  </a:cubicBezTo>
                  <a:lnTo>
                    <a:pt x="438" y="438"/>
                  </a:lnTo>
                  <a:cubicBezTo>
                    <a:pt x="448" y="424"/>
                    <a:pt x="458" y="411"/>
                    <a:pt x="467" y="401"/>
                  </a:cubicBezTo>
                  <a:lnTo>
                    <a:pt x="467" y="401"/>
                  </a:lnTo>
                  <a:cubicBezTo>
                    <a:pt x="334" y="701"/>
                    <a:pt x="167" y="968"/>
                    <a:pt x="67" y="1268"/>
                  </a:cubicBezTo>
                  <a:cubicBezTo>
                    <a:pt x="0" y="1402"/>
                    <a:pt x="34" y="1569"/>
                    <a:pt x="101" y="1669"/>
                  </a:cubicBezTo>
                  <a:cubicBezTo>
                    <a:pt x="167" y="1802"/>
                    <a:pt x="301" y="1902"/>
                    <a:pt x="434" y="1935"/>
                  </a:cubicBezTo>
                  <a:cubicBezTo>
                    <a:pt x="568" y="1935"/>
                    <a:pt x="701" y="1935"/>
                    <a:pt x="834" y="1869"/>
                  </a:cubicBezTo>
                  <a:cubicBezTo>
                    <a:pt x="934" y="1802"/>
                    <a:pt x="1035" y="1702"/>
                    <a:pt x="1068" y="1569"/>
                  </a:cubicBezTo>
                  <a:cubicBezTo>
                    <a:pt x="1068" y="1552"/>
                    <a:pt x="1070" y="1537"/>
                    <a:pt x="1073" y="1523"/>
                  </a:cubicBezTo>
                  <a:lnTo>
                    <a:pt x="1073" y="1523"/>
                  </a:lnTo>
                  <a:cubicBezTo>
                    <a:pt x="1206" y="1228"/>
                    <a:pt x="1369" y="964"/>
                    <a:pt x="1468" y="668"/>
                  </a:cubicBezTo>
                  <a:cubicBezTo>
                    <a:pt x="1502" y="534"/>
                    <a:pt x="1468" y="368"/>
                    <a:pt x="1401" y="268"/>
                  </a:cubicBezTo>
                  <a:cubicBezTo>
                    <a:pt x="1335" y="134"/>
                    <a:pt x="1201" y="34"/>
                    <a:pt x="1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5"/>
            <p:cNvSpPr/>
            <p:nvPr/>
          </p:nvSpPr>
          <p:spPr>
            <a:xfrm>
              <a:off x="2256530" y="2335834"/>
              <a:ext cx="53689" cy="74254"/>
            </a:xfrm>
            <a:custGeom>
              <a:avLst/>
              <a:gdLst/>
              <a:ahLst/>
              <a:cxnLst/>
              <a:rect l="l" t="t" r="r" b="b"/>
              <a:pathLst>
                <a:path w="1502" h="2127" extrusionOk="0">
                  <a:moveTo>
                    <a:pt x="267" y="1023"/>
                  </a:moveTo>
                  <a:lnTo>
                    <a:pt x="267" y="1023"/>
                  </a:lnTo>
                  <a:cubicBezTo>
                    <a:pt x="255" y="1041"/>
                    <a:pt x="244" y="1059"/>
                    <a:pt x="233" y="1077"/>
                  </a:cubicBezTo>
                  <a:lnTo>
                    <a:pt x="233" y="1077"/>
                  </a:lnTo>
                  <a:cubicBezTo>
                    <a:pt x="242" y="1056"/>
                    <a:pt x="250" y="1040"/>
                    <a:pt x="267" y="1023"/>
                  </a:cubicBezTo>
                  <a:close/>
                  <a:moveTo>
                    <a:pt x="925" y="0"/>
                  </a:moveTo>
                  <a:cubicBezTo>
                    <a:pt x="841" y="0"/>
                    <a:pt x="759" y="16"/>
                    <a:pt x="701" y="55"/>
                  </a:cubicBezTo>
                  <a:cubicBezTo>
                    <a:pt x="601" y="122"/>
                    <a:pt x="500" y="222"/>
                    <a:pt x="467" y="356"/>
                  </a:cubicBezTo>
                  <a:cubicBezTo>
                    <a:pt x="405" y="603"/>
                    <a:pt x="315" y="850"/>
                    <a:pt x="222" y="1098"/>
                  </a:cubicBezTo>
                  <a:lnTo>
                    <a:pt x="222" y="1098"/>
                  </a:lnTo>
                  <a:cubicBezTo>
                    <a:pt x="181" y="1173"/>
                    <a:pt x="150" y="1248"/>
                    <a:pt x="100" y="1323"/>
                  </a:cubicBezTo>
                  <a:cubicBezTo>
                    <a:pt x="33" y="1456"/>
                    <a:pt x="0" y="1590"/>
                    <a:pt x="67" y="1723"/>
                  </a:cubicBezTo>
                  <a:cubicBezTo>
                    <a:pt x="100" y="1857"/>
                    <a:pt x="167" y="1990"/>
                    <a:pt x="300" y="2057"/>
                  </a:cubicBezTo>
                  <a:cubicBezTo>
                    <a:pt x="362" y="2098"/>
                    <a:pt x="450" y="2127"/>
                    <a:pt x="539" y="2127"/>
                  </a:cubicBezTo>
                  <a:cubicBezTo>
                    <a:pt x="594" y="2127"/>
                    <a:pt x="650" y="2116"/>
                    <a:pt x="701" y="2090"/>
                  </a:cubicBezTo>
                  <a:cubicBezTo>
                    <a:pt x="801" y="2057"/>
                    <a:pt x="934" y="1990"/>
                    <a:pt x="1001" y="1857"/>
                  </a:cubicBezTo>
                  <a:cubicBezTo>
                    <a:pt x="1201" y="1490"/>
                    <a:pt x="1334" y="1056"/>
                    <a:pt x="1468" y="656"/>
                  </a:cubicBezTo>
                  <a:cubicBezTo>
                    <a:pt x="1501" y="522"/>
                    <a:pt x="1468" y="356"/>
                    <a:pt x="1401" y="256"/>
                  </a:cubicBezTo>
                  <a:cubicBezTo>
                    <a:pt x="1334" y="122"/>
                    <a:pt x="1201" y="22"/>
                    <a:pt x="1101" y="22"/>
                  </a:cubicBezTo>
                  <a:cubicBezTo>
                    <a:pt x="1046" y="8"/>
                    <a:pt x="985" y="0"/>
                    <a:pt x="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5"/>
            <p:cNvSpPr/>
            <p:nvPr/>
          </p:nvSpPr>
          <p:spPr>
            <a:xfrm>
              <a:off x="2204056" y="2464580"/>
              <a:ext cx="59658" cy="75126"/>
            </a:xfrm>
            <a:custGeom>
              <a:avLst/>
              <a:gdLst/>
              <a:ahLst/>
              <a:cxnLst/>
              <a:rect l="l" t="t" r="r" b="b"/>
              <a:pathLst>
                <a:path w="1669" h="2152" extrusionOk="0">
                  <a:moveTo>
                    <a:pt x="1154" y="0"/>
                  </a:moveTo>
                  <a:cubicBezTo>
                    <a:pt x="1103" y="0"/>
                    <a:pt x="1052" y="11"/>
                    <a:pt x="1001" y="37"/>
                  </a:cubicBezTo>
                  <a:cubicBezTo>
                    <a:pt x="868" y="70"/>
                    <a:pt x="734" y="137"/>
                    <a:pt x="668" y="270"/>
                  </a:cubicBezTo>
                  <a:cubicBezTo>
                    <a:pt x="501" y="637"/>
                    <a:pt x="267" y="971"/>
                    <a:pt x="67" y="1371"/>
                  </a:cubicBezTo>
                  <a:cubicBezTo>
                    <a:pt x="0" y="1471"/>
                    <a:pt x="0" y="1604"/>
                    <a:pt x="34" y="1771"/>
                  </a:cubicBezTo>
                  <a:cubicBezTo>
                    <a:pt x="67" y="1871"/>
                    <a:pt x="134" y="2005"/>
                    <a:pt x="267" y="2071"/>
                  </a:cubicBezTo>
                  <a:cubicBezTo>
                    <a:pt x="341" y="2120"/>
                    <a:pt x="450" y="2151"/>
                    <a:pt x="555" y="2151"/>
                  </a:cubicBezTo>
                  <a:cubicBezTo>
                    <a:pt x="594" y="2151"/>
                    <a:pt x="632" y="2147"/>
                    <a:pt x="668" y="2138"/>
                  </a:cubicBezTo>
                  <a:cubicBezTo>
                    <a:pt x="801" y="2071"/>
                    <a:pt x="901" y="2005"/>
                    <a:pt x="968" y="1871"/>
                  </a:cubicBezTo>
                  <a:cubicBezTo>
                    <a:pt x="1168" y="1504"/>
                    <a:pt x="1401" y="1171"/>
                    <a:pt x="1568" y="771"/>
                  </a:cubicBezTo>
                  <a:cubicBezTo>
                    <a:pt x="1635" y="670"/>
                    <a:pt x="1668" y="537"/>
                    <a:pt x="1635" y="404"/>
                  </a:cubicBezTo>
                  <a:cubicBezTo>
                    <a:pt x="1602" y="270"/>
                    <a:pt x="1501" y="137"/>
                    <a:pt x="1401" y="70"/>
                  </a:cubicBezTo>
                  <a:cubicBezTo>
                    <a:pt x="1319" y="29"/>
                    <a:pt x="1236" y="0"/>
                    <a:pt x="115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5"/>
            <p:cNvSpPr/>
            <p:nvPr/>
          </p:nvSpPr>
          <p:spPr>
            <a:xfrm>
              <a:off x="2288701" y="2433231"/>
              <a:ext cx="50114" cy="70693"/>
            </a:xfrm>
            <a:custGeom>
              <a:avLst/>
              <a:gdLst/>
              <a:ahLst/>
              <a:cxnLst/>
              <a:rect l="l" t="t" r="r" b="b"/>
              <a:pathLst>
                <a:path w="1402" h="2025" extrusionOk="0">
                  <a:moveTo>
                    <a:pt x="1001" y="1"/>
                  </a:moveTo>
                  <a:cubicBezTo>
                    <a:pt x="868" y="1"/>
                    <a:pt x="701" y="1"/>
                    <a:pt x="601" y="67"/>
                  </a:cubicBezTo>
                  <a:cubicBezTo>
                    <a:pt x="468" y="134"/>
                    <a:pt x="401" y="234"/>
                    <a:pt x="368" y="368"/>
                  </a:cubicBezTo>
                  <a:cubicBezTo>
                    <a:pt x="268" y="701"/>
                    <a:pt x="168" y="1068"/>
                    <a:pt x="67" y="1368"/>
                  </a:cubicBezTo>
                  <a:cubicBezTo>
                    <a:pt x="1" y="1502"/>
                    <a:pt x="34" y="1669"/>
                    <a:pt x="101" y="1769"/>
                  </a:cubicBezTo>
                  <a:cubicBezTo>
                    <a:pt x="168" y="1902"/>
                    <a:pt x="301" y="2002"/>
                    <a:pt x="434" y="2002"/>
                  </a:cubicBezTo>
                  <a:cubicBezTo>
                    <a:pt x="490" y="2016"/>
                    <a:pt x="545" y="2024"/>
                    <a:pt x="600" y="2024"/>
                  </a:cubicBezTo>
                  <a:cubicBezTo>
                    <a:pt x="678" y="2024"/>
                    <a:pt x="757" y="2008"/>
                    <a:pt x="835" y="1969"/>
                  </a:cubicBezTo>
                  <a:cubicBezTo>
                    <a:pt x="935" y="1902"/>
                    <a:pt x="1035" y="1769"/>
                    <a:pt x="1068" y="1635"/>
                  </a:cubicBezTo>
                  <a:cubicBezTo>
                    <a:pt x="1168" y="1335"/>
                    <a:pt x="1268" y="968"/>
                    <a:pt x="1368" y="668"/>
                  </a:cubicBezTo>
                  <a:cubicBezTo>
                    <a:pt x="1402" y="534"/>
                    <a:pt x="1368" y="368"/>
                    <a:pt x="1302" y="268"/>
                  </a:cubicBezTo>
                  <a:cubicBezTo>
                    <a:pt x="1235" y="134"/>
                    <a:pt x="1135" y="34"/>
                    <a:pt x="10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5"/>
            <p:cNvSpPr/>
            <p:nvPr/>
          </p:nvSpPr>
          <p:spPr>
            <a:xfrm>
              <a:off x="2314938" y="2530594"/>
              <a:ext cx="52509" cy="85495"/>
            </a:xfrm>
            <a:custGeom>
              <a:avLst/>
              <a:gdLst/>
              <a:ahLst/>
              <a:cxnLst/>
              <a:rect l="l" t="t" r="r" b="b"/>
              <a:pathLst>
                <a:path w="1469" h="2449" extrusionOk="0">
                  <a:moveTo>
                    <a:pt x="1329" y="897"/>
                  </a:moveTo>
                  <a:cubicBezTo>
                    <a:pt x="1323" y="916"/>
                    <a:pt x="1315" y="935"/>
                    <a:pt x="1302" y="948"/>
                  </a:cubicBezTo>
                  <a:cubicBezTo>
                    <a:pt x="1311" y="929"/>
                    <a:pt x="1321" y="912"/>
                    <a:pt x="1329" y="897"/>
                  </a:cubicBezTo>
                  <a:close/>
                  <a:moveTo>
                    <a:pt x="908" y="1"/>
                  </a:moveTo>
                  <a:cubicBezTo>
                    <a:pt x="873" y="1"/>
                    <a:pt x="837" y="5"/>
                    <a:pt x="801" y="14"/>
                  </a:cubicBezTo>
                  <a:cubicBezTo>
                    <a:pt x="668" y="80"/>
                    <a:pt x="534" y="147"/>
                    <a:pt x="468" y="281"/>
                  </a:cubicBezTo>
                  <a:cubicBezTo>
                    <a:pt x="234" y="748"/>
                    <a:pt x="134" y="1281"/>
                    <a:pt x="34" y="1815"/>
                  </a:cubicBezTo>
                  <a:cubicBezTo>
                    <a:pt x="1" y="1948"/>
                    <a:pt x="1" y="2082"/>
                    <a:pt x="67" y="2182"/>
                  </a:cubicBezTo>
                  <a:cubicBezTo>
                    <a:pt x="134" y="2315"/>
                    <a:pt x="267" y="2415"/>
                    <a:pt x="401" y="2449"/>
                  </a:cubicBezTo>
                  <a:cubicBezTo>
                    <a:pt x="534" y="2449"/>
                    <a:pt x="668" y="2449"/>
                    <a:pt x="801" y="2382"/>
                  </a:cubicBezTo>
                  <a:cubicBezTo>
                    <a:pt x="901" y="2315"/>
                    <a:pt x="1001" y="2215"/>
                    <a:pt x="1035" y="2082"/>
                  </a:cubicBezTo>
                  <a:cubicBezTo>
                    <a:pt x="1099" y="1665"/>
                    <a:pt x="1194" y="1247"/>
                    <a:pt x="1350" y="860"/>
                  </a:cubicBezTo>
                  <a:lnTo>
                    <a:pt x="1350" y="860"/>
                  </a:lnTo>
                  <a:cubicBezTo>
                    <a:pt x="1354" y="851"/>
                    <a:pt x="1357" y="843"/>
                    <a:pt x="1360" y="834"/>
                  </a:cubicBezTo>
                  <a:lnTo>
                    <a:pt x="1360" y="834"/>
                  </a:lnTo>
                  <a:cubicBezTo>
                    <a:pt x="1363" y="828"/>
                    <a:pt x="1365" y="821"/>
                    <a:pt x="1368" y="814"/>
                  </a:cubicBezTo>
                  <a:lnTo>
                    <a:pt x="1368" y="814"/>
                  </a:lnTo>
                  <a:cubicBezTo>
                    <a:pt x="1367" y="816"/>
                    <a:pt x="1366" y="817"/>
                    <a:pt x="1364" y="819"/>
                  </a:cubicBezTo>
                  <a:lnTo>
                    <a:pt x="1364" y="819"/>
                  </a:lnTo>
                  <a:cubicBezTo>
                    <a:pt x="1367" y="807"/>
                    <a:pt x="1368" y="795"/>
                    <a:pt x="1368" y="781"/>
                  </a:cubicBezTo>
                  <a:cubicBezTo>
                    <a:pt x="1435" y="681"/>
                    <a:pt x="1468" y="514"/>
                    <a:pt x="1435" y="381"/>
                  </a:cubicBezTo>
                  <a:cubicBezTo>
                    <a:pt x="1402" y="281"/>
                    <a:pt x="1302" y="147"/>
                    <a:pt x="1201" y="80"/>
                  </a:cubicBezTo>
                  <a:cubicBezTo>
                    <a:pt x="1104" y="32"/>
                    <a:pt x="1006" y="1"/>
                    <a:pt x="908"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5"/>
            <p:cNvSpPr/>
            <p:nvPr/>
          </p:nvSpPr>
          <p:spPr>
            <a:xfrm>
              <a:off x="2378136" y="2411832"/>
              <a:ext cx="57263" cy="82004"/>
            </a:xfrm>
            <a:custGeom>
              <a:avLst/>
              <a:gdLst/>
              <a:ahLst/>
              <a:cxnLst/>
              <a:rect l="l" t="t" r="r" b="b"/>
              <a:pathLst>
                <a:path w="1602" h="2349" extrusionOk="0">
                  <a:moveTo>
                    <a:pt x="1468" y="881"/>
                  </a:moveTo>
                  <a:cubicBezTo>
                    <a:pt x="1460" y="897"/>
                    <a:pt x="1454" y="912"/>
                    <a:pt x="1449" y="924"/>
                  </a:cubicBezTo>
                  <a:lnTo>
                    <a:pt x="1449" y="924"/>
                  </a:lnTo>
                  <a:cubicBezTo>
                    <a:pt x="1455" y="910"/>
                    <a:pt x="1462" y="895"/>
                    <a:pt x="1468" y="881"/>
                  </a:cubicBezTo>
                  <a:close/>
                  <a:moveTo>
                    <a:pt x="1449" y="924"/>
                  </a:moveTo>
                  <a:lnTo>
                    <a:pt x="1449" y="924"/>
                  </a:lnTo>
                  <a:cubicBezTo>
                    <a:pt x="1439" y="946"/>
                    <a:pt x="1430" y="968"/>
                    <a:pt x="1420" y="990"/>
                  </a:cubicBezTo>
                  <a:lnTo>
                    <a:pt x="1420" y="990"/>
                  </a:lnTo>
                  <a:cubicBezTo>
                    <a:pt x="1431" y="972"/>
                    <a:pt x="1438" y="952"/>
                    <a:pt x="1449" y="924"/>
                  </a:cubicBezTo>
                  <a:close/>
                  <a:moveTo>
                    <a:pt x="1042" y="0"/>
                  </a:moveTo>
                  <a:cubicBezTo>
                    <a:pt x="1006" y="0"/>
                    <a:pt x="970" y="4"/>
                    <a:pt x="935" y="13"/>
                  </a:cubicBezTo>
                  <a:cubicBezTo>
                    <a:pt x="801" y="80"/>
                    <a:pt x="668" y="147"/>
                    <a:pt x="601" y="280"/>
                  </a:cubicBezTo>
                  <a:cubicBezTo>
                    <a:pt x="367" y="714"/>
                    <a:pt x="234" y="1214"/>
                    <a:pt x="67" y="1681"/>
                  </a:cubicBezTo>
                  <a:cubicBezTo>
                    <a:pt x="1" y="1815"/>
                    <a:pt x="67" y="1981"/>
                    <a:pt x="101" y="2081"/>
                  </a:cubicBezTo>
                  <a:cubicBezTo>
                    <a:pt x="167" y="2215"/>
                    <a:pt x="301" y="2315"/>
                    <a:pt x="434" y="2348"/>
                  </a:cubicBezTo>
                  <a:cubicBezTo>
                    <a:pt x="568" y="2348"/>
                    <a:pt x="701" y="2348"/>
                    <a:pt x="834" y="2282"/>
                  </a:cubicBezTo>
                  <a:cubicBezTo>
                    <a:pt x="868" y="2248"/>
                    <a:pt x="901" y="2215"/>
                    <a:pt x="935" y="2181"/>
                  </a:cubicBezTo>
                  <a:cubicBezTo>
                    <a:pt x="1001" y="2115"/>
                    <a:pt x="1035" y="2048"/>
                    <a:pt x="1068" y="1981"/>
                  </a:cubicBezTo>
                  <a:cubicBezTo>
                    <a:pt x="1188" y="1651"/>
                    <a:pt x="1281" y="1321"/>
                    <a:pt x="1420" y="990"/>
                  </a:cubicBezTo>
                  <a:lnTo>
                    <a:pt x="1420" y="990"/>
                  </a:lnTo>
                  <a:cubicBezTo>
                    <a:pt x="1415" y="998"/>
                    <a:pt x="1409" y="1006"/>
                    <a:pt x="1402" y="1014"/>
                  </a:cubicBezTo>
                  <a:cubicBezTo>
                    <a:pt x="1435" y="947"/>
                    <a:pt x="1468" y="881"/>
                    <a:pt x="1502" y="780"/>
                  </a:cubicBezTo>
                  <a:cubicBezTo>
                    <a:pt x="1568" y="680"/>
                    <a:pt x="1602" y="514"/>
                    <a:pt x="1568" y="380"/>
                  </a:cubicBezTo>
                  <a:cubicBezTo>
                    <a:pt x="1535" y="280"/>
                    <a:pt x="1435" y="147"/>
                    <a:pt x="1335" y="80"/>
                  </a:cubicBezTo>
                  <a:cubicBezTo>
                    <a:pt x="1237" y="31"/>
                    <a:pt x="1139" y="0"/>
                    <a:pt x="10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5"/>
            <p:cNvSpPr/>
            <p:nvPr/>
          </p:nvSpPr>
          <p:spPr>
            <a:xfrm>
              <a:off x="2415096" y="2520959"/>
              <a:ext cx="52509" cy="67656"/>
            </a:xfrm>
            <a:custGeom>
              <a:avLst/>
              <a:gdLst/>
              <a:ahLst/>
              <a:cxnLst/>
              <a:rect l="l" t="t" r="r" b="b"/>
              <a:pathLst>
                <a:path w="1469" h="1938" extrusionOk="0">
                  <a:moveTo>
                    <a:pt x="892" y="1"/>
                  </a:moveTo>
                  <a:cubicBezTo>
                    <a:pt x="808" y="1"/>
                    <a:pt x="726" y="17"/>
                    <a:pt x="668" y="56"/>
                  </a:cubicBezTo>
                  <a:cubicBezTo>
                    <a:pt x="534" y="123"/>
                    <a:pt x="468" y="223"/>
                    <a:pt x="434" y="356"/>
                  </a:cubicBezTo>
                  <a:cubicBezTo>
                    <a:pt x="368" y="523"/>
                    <a:pt x="334" y="690"/>
                    <a:pt x="267" y="823"/>
                  </a:cubicBezTo>
                  <a:cubicBezTo>
                    <a:pt x="267" y="790"/>
                    <a:pt x="301" y="757"/>
                    <a:pt x="301" y="690"/>
                  </a:cubicBezTo>
                  <a:lnTo>
                    <a:pt x="301" y="690"/>
                  </a:lnTo>
                  <a:cubicBezTo>
                    <a:pt x="234" y="857"/>
                    <a:pt x="167" y="1024"/>
                    <a:pt x="67" y="1157"/>
                  </a:cubicBezTo>
                  <a:cubicBezTo>
                    <a:pt x="1" y="1257"/>
                    <a:pt x="1" y="1424"/>
                    <a:pt x="34" y="1557"/>
                  </a:cubicBezTo>
                  <a:cubicBezTo>
                    <a:pt x="67" y="1657"/>
                    <a:pt x="167" y="1791"/>
                    <a:pt x="267" y="1857"/>
                  </a:cubicBezTo>
                  <a:cubicBezTo>
                    <a:pt x="365" y="1906"/>
                    <a:pt x="463" y="1937"/>
                    <a:pt x="561" y="1937"/>
                  </a:cubicBezTo>
                  <a:cubicBezTo>
                    <a:pt x="596" y="1937"/>
                    <a:pt x="632" y="1933"/>
                    <a:pt x="668" y="1924"/>
                  </a:cubicBezTo>
                  <a:cubicBezTo>
                    <a:pt x="801" y="1857"/>
                    <a:pt x="901" y="1791"/>
                    <a:pt x="968" y="1691"/>
                  </a:cubicBezTo>
                  <a:cubicBezTo>
                    <a:pt x="1201" y="1357"/>
                    <a:pt x="1302" y="990"/>
                    <a:pt x="1435" y="657"/>
                  </a:cubicBezTo>
                  <a:cubicBezTo>
                    <a:pt x="1468" y="523"/>
                    <a:pt x="1435" y="356"/>
                    <a:pt x="1368" y="256"/>
                  </a:cubicBezTo>
                  <a:cubicBezTo>
                    <a:pt x="1302" y="156"/>
                    <a:pt x="1201" y="23"/>
                    <a:pt x="1068" y="23"/>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5"/>
            <p:cNvSpPr/>
            <p:nvPr/>
          </p:nvSpPr>
          <p:spPr>
            <a:xfrm>
              <a:off x="2465176" y="2601320"/>
              <a:ext cx="52509" cy="74149"/>
            </a:xfrm>
            <a:custGeom>
              <a:avLst/>
              <a:gdLst/>
              <a:ahLst/>
              <a:cxnLst/>
              <a:rect l="l" t="t" r="r" b="b"/>
              <a:pathLst>
                <a:path w="1469" h="2124" extrusionOk="0">
                  <a:moveTo>
                    <a:pt x="892" y="1"/>
                  </a:moveTo>
                  <a:cubicBezTo>
                    <a:pt x="808" y="1"/>
                    <a:pt x="726" y="17"/>
                    <a:pt x="668" y="56"/>
                  </a:cubicBezTo>
                  <a:cubicBezTo>
                    <a:pt x="568" y="123"/>
                    <a:pt x="468" y="256"/>
                    <a:pt x="434" y="389"/>
                  </a:cubicBezTo>
                  <a:cubicBezTo>
                    <a:pt x="401" y="523"/>
                    <a:pt x="334" y="690"/>
                    <a:pt x="267" y="823"/>
                  </a:cubicBezTo>
                  <a:cubicBezTo>
                    <a:pt x="269" y="822"/>
                    <a:pt x="270" y="821"/>
                    <a:pt x="271" y="820"/>
                  </a:cubicBezTo>
                  <a:lnTo>
                    <a:pt x="271" y="820"/>
                  </a:lnTo>
                  <a:cubicBezTo>
                    <a:pt x="169" y="1035"/>
                    <a:pt x="90" y="1240"/>
                    <a:pt x="34" y="1490"/>
                  </a:cubicBezTo>
                  <a:cubicBezTo>
                    <a:pt x="1" y="1590"/>
                    <a:pt x="1" y="1757"/>
                    <a:pt x="101" y="1857"/>
                  </a:cubicBezTo>
                  <a:cubicBezTo>
                    <a:pt x="134" y="1991"/>
                    <a:pt x="267" y="2091"/>
                    <a:pt x="401" y="2124"/>
                  </a:cubicBezTo>
                  <a:cubicBezTo>
                    <a:pt x="534" y="2124"/>
                    <a:pt x="668" y="2124"/>
                    <a:pt x="801" y="2057"/>
                  </a:cubicBezTo>
                  <a:cubicBezTo>
                    <a:pt x="901" y="1991"/>
                    <a:pt x="1001" y="1890"/>
                    <a:pt x="1035" y="1757"/>
                  </a:cubicBezTo>
                  <a:cubicBezTo>
                    <a:pt x="1068" y="1590"/>
                    <a:pt x="1135" y="1423"/>
                    <a:pt x="1201" y="1290"/>
                  </a:cubicBezTo>
                  <a:lnTo>
                    <a:pt x="1201" y="1290"/>
                  </a:lnTo>
                  <a:cubicBezTo>
                    <a:pt x="1168" y="1323"/>
                    <a:pt x="1168" y="1357"/>
                    <a:pt x="1135" y="1423"/>
                  </a:cubicBezTo>
                  <a:cubicBezTo>
                    <a:pt x="1235" y="1157"/>
                    <a:pt x="1368" y="923"/>
                    <a:pt x="1435" y="656"/>
                  </a:cubicBezTo>
                  <a:cubicBezTo>
                    <a:pt x="1468" y="523"/>
                    <a:pt x="1435" y="356"/>
                    <a:pt x="1368" y="256"/>
                  </a:cubicBezTo>
                  <a:cubicBezTo>
                    <a:pt x="1302" y="123"/>
                    <a:pt x="1201" y="22"/>
                    <a:pt x="1068" y="22"/>
                  </a:cubicBezTo>
                  <a:cubicBezTo>
                    <a:pt x="1013" y="9"/>
                    <a:pt x="952" y="1"/>
                    <a:pt x="892"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5"/>
            <p:cNvSpPr/>
            <p:nvPr/>
          </p:nvSpPr>
          <p:spPr>
            <a:xfrm>
              <a:off x="2508106" y="2527557"/>
              <a:ext cx="47720" cy="68040"/>
            </a:xfrm>
            <a:custGeom>
              <a:avLst/>
              <a:gdLst/>
              <a:ahLst/>
              <a:cxnLst/>
              <a:rect l="l" t="t" r="r" b="b"/>
              <a:pathLst>
                <a:path w="1335" h="1949" extrusionOk="0">
                  <a:moveTo>
                    <a:pt x="267" y="835"/>
                  </a:moveTo>
                  <a:lnTo>
                    <a:pt x="267" y="835"/>
                  </a:lnTo>
                  <a:cubicBezTo>
                    <a:pt x="257" y="855"/>
                    <a:pt x="247" y="875"/>
                    <a:pt x="236" y="894"/>
                  </a:cubicBezTo>
                  <a:lnTo>
                    <a:pt x="236" y="894"/>
                  </a:lnTo>
                  <a:cubicBezTo>
                    <a:pt x="244" y="872"/>
                    <a:pt x="252" y="850"/>
                    <a:pt x="267" y="835"/>
                  </a:cubicBezTo>
                  <a:close/>
                  <a:moveTo>
                    <a:pt x="834" y="1"/>
                  </a:moveTo>
                  <a:cubicBezTo>
                    <a:pt x="701" y="1"/>
                    <a:pt x="534" y="67"/>
                    <a:pt x="467" y="167"/>
                  </a:cubicBezTo>
                  <a:cubicBezTo>
                    <a:pt x="367" y="267"/>
                    <a:pt x="301" y="368"/>
                    <a:pt x="301" y="534"/>
                  </a:cubicBezTo>
                  <a:cubicBezTo>
                    <a:pt x="301" y="543"/>
                    <a:pt x="301" y="555"/>
                    <a:pt x="301" y="568"/>
                  </a:cubicBezTo>
                  <a:cubicBezTo>
                    <a:pt x="301" y="683"/>
                    <a:pt x="276" y="797"/>
                    <a:pt x="227" y="912"/>
                  </a:cubicBezTo>
                  <a:lnTo>
                    <a:pt x="227" y="912"/>
                  </a:lnTo>
                  <a:cubicBezTo>
                    <a:pt x="173" y="1009"/>
                    <a:pt x="120" y="1088"/>
                    <a:pt x="67" y="1168"/>
                  </a:cubicBezTo>
                  <a:cubicBezTo>
                    <a:pt x="0" y="1268"/>
                    <a:pt x="0" y="1435"/>
                    <a:pt x="34" y="1568"/>
                  </a:cubicBezTo>
                  <a:cubicBezTo>
                    <a:pt x="67" y="1668"/>
                    <a:pt x="134" y="1802"/>
                    <a:pt x="267" y="1869"/>
                  </a:cubicBezTo>
                  <a:cubicBezTo>
                    <a:pt x="341" y="1917"/>
                    <a:pt x="450" y="1948"/>
                    <a:pt x="555" y="1948"/>
                  </a:cubicBezTo>
                  <a:cubicBezTo>
                    <a:pt x="594" y="1948"/>
                    <a:pt x="632" y="1944"/>
                    <a:pt x="668" y="1935"/>
                  </a:cubicBezTo>
                  <a:cubicBezTo>
                    <a:pt x="801" y="1902"/>
                    <a:pt x="901" y="1802"/>
                    <a:pt x="968" y="1702"/>
                  </a:cubicBezTo>
                  <a:cubicBezTo>
                    <a:pt x="1201" y="1335"/>
                    <a:pt x="1335" y="935"/>
                    <a:pt x="1335" y="534"/>
                  </a:cubicBezTo>
                  <a:cubicBezTo>
                    <a:pt x="1335" y="401"/>
                    <a:pt x="1301" y="267"/>
                    <a:pt x="1201" y="167"/>
                  </a:cubicBezTo>
                  <a:cubicBezTo>
                    <a:pt x="1101" y="67"/>
                    <a:pt x="968" y="1"/>
                    <a:pt x="834" y="1"/>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5"/>
            <p:cNvSpPr/>
            <p:nvPr/>
          </p:nvSpPr>
          <p:spPr>
            <a:xfrm>
              <a:off x="2657164" y="1918527"/>
              <a:ext cx="243245" cy="807049"/>
            </a:xfrm>
            <a:custGeom>
              <a:avLst/>
              <a:gdLst/>
              <a:ahLst/>
              <a:cxnLst/>
              <a:rect l="l" t="t" r="r" b="b"/>
              <a:pathLst>
                <a:path w="6805" h="23118" extrusionOk="0">
                  <a:moveTo>
                    <a:pt x="6505" y="1"/>
                  </a:moveTo>
                  <a:lnTo>
                    <a:pt x="6438" y="34"/>
                  </a:lnTo>
                  <a:cubicBezTo>
                    <a:pt x="3603" y="3303"/>
                    <a:pt x="2368" y="8373"/>
                    <a:pt x="1635" y="12543"/>
                  </a:cubicBezTo>
                  <a:cubicBezTo>
                    <a:pt x="1076" y="15830"/>
                    <a:pt x="96" y="19700"/>
                    <a:pt x="195" y="22908"/>
                  </a:cubicBezTo>
                  <a:lnTo>
                    <a:pt x="195" y="22908"/>
                  </a:lnTo>
                  <a:cubicBezTo>
                    <a:pt x="3028" y="19844"/>
                    <a:pt x="5750" y="16116"/>
                    <a:pt x="6305" y="11909"/>
                  </a:cubicBezTo>
                  <a:cubicBezTo>
                    <a:pt x="6805" y="8040"/>
                    <a:pt x="5804" y="3837"/>
                    <a:pt x="6505" y="1"/>
                  </a:cubicBezTo>
                  <a:close/>
                  <a:moveTo>
                    <a:pt x="195" y="22908"/>
                  </a:moveTo>
                  <a:cubicBezTo>
                    <a:pt x="130" y="22978"/>
                    <a:pt x="65" y="23048"/>
                    <a:pt x="0" y="23117"/>
                  </a:cubicBezTo>
                  <a:lnTo>
                    <a:pt x="200" y="23051"/>
                  </a:lnTo>
                  <a:cubicBezTo>
                    <a:pt x="198" y="23003"/>
                    <a:pt x="197" y="22955"/>
                    <a:pt x="195" y="2290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5"/>
            <p:cNvSpPr/>
            <p:nvPr/>
          </p:nvSpPr>
          <p:spPr>
            <a:xfrm>
              <a:off x="2776374" y="1994106"/>
              <a:ext cx="70382" cy="40915"/>
            </a:xfrm>
            <a:custGeom>
              <a:avLst/>
              <a:gdLst/>
              <a:ahLst/>
              <a:cxnLst/>
              <a:rect l="l" t="t" r="r" b="b"/>
              <a:pathLst>
                <a:path w="1969" h="1172" extrusionOk="0">
                  <a:moveTo>
                    <a:pt x="837" y="90"/>
                  </a:moveTo>
                  <a:lnTo>
                    <a:pt x="837" y="90"/>
                  </a:lnTo>
                  <a:cubicBezTo>
                    <a:pt x="847" y="94"/>
                    <a:pt x="857" y="98"/>
                    <a:pt x="868" y="104"/>
                  </a:cubicBezTo>
                  <a:cubicBezTo>
                    <a:pt x="853" y="104"/>
                    <a:pt x="845" y="97"/>
                    <a:pt x="837" y="90"/>
                  </a:cubicBezTo>
                  <a:close/>
                  <a:moveTo>
                    <a:pt x="554" y="1"/>
                  </a:moveTo>
                  <a:cubicBezTo>
                    <a:pt x="503" y="1"/>
                    <a:pt x="452" y="12"/>
                    <a:pt x="401" y="37"/>
                  </a:cubicBezTo>
                  <a:cubicBezTo>
                    <a:pt x="301" y="71"/>
                    <a:pt x="168" y="137"/>
                    <a:pt x="101" y="271"/>
                  </a:cubicBezTo>
                  <a:cubicBezTo>
                    <a:pt x="34" y="371"/>
                    <a:pt x="1" y="538"/>
                    <a:pt x="34" y="671"/>
                  </a:cubicBezTo>
                  <a:cubicBezTo>
                    <a:pt x="101" y="805"/>
                    <a:pt x="168" y="905"/>
                    <a:pt x="268" y="971"/>
                  </a:cubicBezTo>
                  <a:cubicBezTo>
                    <a:pt x="368" y="1038"/>
                    <a:pt x="501" y="1071"/>
                    <a:pt x="601" y="1105"/>
                  </a:cubicBezTo>
                  <a:cubicBezTo>
                    <a:pt x="701" y="1138"/>
                    <a:pt x="835" y="1138"/>
                    <a:pt x="935" y="1172"/>
                  </a:cubicBezTo>
                  <a:lnTo>
                    <a:pt x="1435" y="1172"/>
                  </a:lnTo>
                  <a:cubicBezTo>
                    <a:pt x="1569" y="1172"/>
                    <a:pt x="1702" y="1105"/>
                    <a:pt x="1802" y="1005"/>
                  </a:cubicBezTo>
                  <a:cubicBezTo>
                    <a:pt x="1902" y="938"/>
                    <a:pt x="1969" y="771"/>
                    <a:pt x="1969" y="638"/>
                  </a:cubicBezTo>
                  <a:cubicBezTo>
                    <a:pt x="1936" y="504"/>
                    <a:pt x="1902" y="371"/>
                    <a:pt x="1802" y="271"/>
                  </a:cubicBezTo>
                  <a:cubicBezTo>
                    <a:pt x="1702" y="204"/>
                    <a:pt x="1569" y="137"/>
                    <a:pt x="1435" y="137"/>
                  </a:cubicBezTo>
                  <a:cubicBezTo>
                    <a:pt x="1280" y="137"/>
                    <a:pt x="1095" y="137"/>
                    <a:pt x="936" y="110"/>
                  </a:cubicBezTo>
                  <a:lnTo>
                    <a:pt x="936" y="110"/>
                  </a:lnTo>
                  <a:cubicBezTo>
                    <a:pt x="941" y="112"/>
                    <a:pt x="946" y="113"/>
                    <a:pt x="951" y="115"/>
                  </a:cubicBezTo>
                  <a:lnTo>
                    <a:pt x="951" y="115"/>
                  </a:lnTo>
                  <a:cubicBezTo>
                    <a:pt x="936" y="112"/>
                    <a:pt x="921" y="108"/>
                    <a:pt x="905" y="105"/>
                  </a:cubicBezTo>
                  <a:lnTo>
                    <a:pt x="905" y="105"/>
                  </a:lnTo>
                  <a:cubicBezTo>
                    <a:pt x="915" y="107"/>
                    <a:pt x="925" y="109"/>
                    <a:pt x="936" y="110"/>
                  </a:cubicBezTo>
                  <a:lnTo>
                    <a:pt x="936" y="110"/>
                  </a:lnTo>
                  <a:cubicBezTo>
                    <a:pt x="923" y="107"/>
                    <a:pt x="911" y="104"/>
                    <a:pt x="902" y="104"/>
                  </a:cubicBezTo>
                  <a:lnTo>
                    <a:pt x="902" y="104"/>
                  </a:lnTo>
                  <a:cubicBezTo>
                    <a:pt x="903" y="104"/>
                    <a:pt x="904" y="105"/>
                    <a:pt x="905" y="105"/>
                  </a:cubicBezTo>
                  <a:lnTo>
                    <a:pt x="905" y="105"/>
                  </a:lnTo>
                  <a:cubicBezTo>
                    <a:pt x="904" y="105"/>
                    <a:pt x="903" y="104"/>
                    <a:pt x="901" y="104"/>
                  </a:cubicBezTo>
                  <a:cubicBezTo>
                    <a:pt x="902" y="104"/>
                    <a:pt x="902" y="104"/>
                    <a:pt x="902" y="104"/>
                  </a:cubicBezTo>
                  <a:lnTo>
                    <a:pt x="902" y="104"/>
                  </a:lnTo>
                  <a:cubicBezTo>
                    <a:pt x="879" y="99"/>
                    <a:pt x="855" y="93"/>
                    <a:pt x="832" y="85"/>
                  </a:cubicBezTo>
                  <a:lnTo>
                    <a:pt x="832" y="85"/>
                  </a:lnTo>
                  <a:cubicBezTo>
                    <a:pt x="824" y="77"/>
                    <a:pt x="816" y="71"/>
                    <a:pt x="801" y="71"/>
                  </a:cubicBezTo>
                  <a:cubicBezTo>
                    <a:pt x="784" y="62"/>
                    <a:pt x="766" y="54"/>
                    <a:pt x="749" y="46"/>
                  </a:cubicBezTo>
                  <a:lnTo>
                    <a:pt x="749" y="46"/>
                  </a:lnTo>
                  <a:cubicBezTo>
                    <a:pt x="744" y="43"/>
                    <a:pt x="739" y="40"/>
                    <a:pt x="735" y="37"/>
                  </a:cubicBezTo>
                  <a:lnTo>
                    <a:pt x="735" y="37"/>
                  </a:lnTo>
                  <a:cubicBezTo>
                    <a:pt x="737" y="39"/>
                    <a:pt x="739" y="41"/>
                    <a:pt x="740" y="43"/>
                  </a:cubicBezTo>
                  <a:lnTo>
                    <a:pt x="740" y="43"/>
                  </a:lnTo>
                  <a:cubicBezTo>
                    <a:pt x="678" y="17"/>
                    <a:pt x="616" y="1"/>
                    <a:pt x="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5"/>
            <p:cNvSpPr/>
            <p:nvPr/>
          </p:nvSpPr>
          <p:spPr>
            <a:xfrm>
              <a:off x="2852691" y="2050415"/>
              <a:ext cx="65628" cy="40216"/>
            </a:xfrm>
            <a:custGeom>
              <a:avLst/>
              <a:gdLst/>
              <a:ahLst/>
              <a:cxnLst/>
              <a:rect l="l" t="t" r="r" b="b"/>
              <a:pathLst>
                <a:path w="1836" h="1152" extrusionOk="0">
                  <a:moveTo>
                    <a:pt x="735" y="26"/>
                  </a:moveTo>
                  <a:cubicBezTo>
                    <a:pt x="740" y="30"/>
                    <a:pt x="745" y="35"/>
                    <a:pt x="750" y="39"/>
                  </a:cubicBezTo>
                  <a:lnTo>
                    <a:pt x="750" y="39"/>
                  </a:lnTo>
                  <a:cubicBezTo>
                    <a:pt x="750" y="39"/>
                    <a:pt x="751" y="39"/>
                    <a:pt x="751" y="39"/>
                  </a:cubicBezTo>
                  <a:lnTo>
                    <a:pt x="751" y="39"/>
                  </a:lnTo>
                  <a:cubicBezTo>
                    <a:pt x="746" y="36"/>
                    <a:pt x="740" y="31"/>
                    <a:pt x="735" y="26"/>
                  </a:cubicBezTo>
                  <a:close/>
                  <a:moveTo>
                    <a:pt x="751" y="39"/>
                  </a:moveTo>
                  <a:lnTo>
                    <a:pt x="751" y="39"/>
                  </a:lnTo>
                  <a:cubicBezTo>
                    <a:pt x="768" y="52"/>
                    <a:pt x="785" y="58"/>
                    <a:pt x="802" y="68"/>
                  </a:cubicBezTo>
                  <a:lnTo>
                    <a:pt x="802" y="68"/>
                  </a:lnTo>
                  <a:cubicBezTo>
                    <a:pt x="802" y="65"/>
                    <a:pt x="801" y="62"/>
                    <a:pt x="801" y="59"/>
                  </a:cubicBezTo>
                  <a:cubicBezTo>
                    <a:pt x="784" y="50"/>
                    <a:pt x="768" y="44"/>
                    <a:pt x="751" y="39"/>
                  </a:cubicBezTo>
                  <a:close/>
                  <a:moveTo>
                    <a:pt x="872" y="92"/>
                  </a:moveTo>
                  <a:lnTo>
                    <a:pt x="872" y="92"/>
                  </a:lnTo>
                  <a:cubicBezTo>
                    <a:pt x="879" y="94"/>
                    <a:pt x="887" y="96"/>
                    <a:pt x="894" y="98"/>
                  </a:cubicBezTo>
                  <a:lnTo>
                    <a:pt x="894" y="98"/>
                  </a:lnTo>
                  <a:cubicBezTo>
                    <a:pt x="887" y="95"/>
                    <a:pt x="879" y="93"/>
                    <a:pt x="872" y="92"/>
                  </a:cubicBezTo>
                  <a:close/>
                  <a:moveTo>
                    <a:pt x="501" y="0"/>
                  </a:moveTo>
                  <a:cubicBezTo>
                    <a:pt x="468" y="0"/>
                    <a:pt x="434" y="9"/>
                    <a:pt x="401" y="26"/>
                  </a:cubicBezTo>
                  <a:cubicBezTo>
                    <a:pt x="268" y="59"/>
                    <a:pt x="134" y="159"/>
                    <a:pt x="101" y="259"/>
                  </a:cubicBezTo>
                  <a:cubicBezTo>
                    <a:pt x="34" y="392"/>
                    <a:pt x="1" y="526"/>
                    <a:pt x="34" y="659"/>
                  </a:cubicBezTo>
                  <a:cubicBezTo>
                    <a:pt x="67" y="793"/>
                    <a:pt x="134" y="926"/>
                    <a:pt x="268" y="960"/>
                  </a:cubicBezTo>
                  <a:cubicBezTo>
                    <a:pt x="368" y="1026"/>
                    <a:pt x="468" y="1060"/>
                    <a:pt x="601" y="1093"/>
                  </a:cubicBezTo>
                  <a:cubicBezTo>
                    <a:pt x="701" y="1126"/>
                    <a:pt x="801" y="1126"/>
                    <a:pt x="935" y="1126"/>
                  </a:cubicBezTo>
                  <a:cubicBezTo>
                    <a:pt x="968" y="1143"/>
                    <a:pt x="1001" y="1151"/>
                    <a:pt x="1035" y="1151"/>
                  </a:cubicBezTo>
                  <a:cubicBezTo>
                    <a:pt x="1068" y="1151"/>
                    <a:pt x="1101" y="1143"/>
                    <a:pt x="1135" y="1126"/>
                  </a:cubicBezTo>
                  <a:cubicBezTo>
                    <a:pt x="1235" y="1126"/>
                    <a:pt x="1335" y="1126"/>
                    <a:pt x="1435" y="1093"/>
                  </a:cubicBezTo>
                  <a:cubicBezTo>
                    <a:pt x="1568" y="1026"/>
                    <a:pt x="1669" y="960"/>
                    <a:pt x="1735" y="859"/>
                  </a:cubicBezTo>
                  <a:cubicBezTo>
                    <a:pt x="1769" y="793"/>
                    <a:pt x="1802" y="726"/>
                    <a:pt x="1802" y="659"/>
                  </a:cubicBezTo>
                  <a:cubicBezTo>
                    <a:pt x="1835" y="593"/>
                    <a:pt x="1802" y="526"/>
                    <a:pt x="1802" y="459"/>
                  </a:cubicBezTo>
                  <a:cubicBezTo>
                    <a:pt x="1769" y="326"/>
                    <a:pt x="1669" y="192"/>
                    <a:pt x="1568" y="126"/>
                  </a:cubicBezTo>
                  <a:cubicBezTo>
                    <a:pt x="1486" y="84"/>
                    <a:pt x="1404" y="56"/>
                    <a:pt x="1321" y="56"/>
                  </a:cubicBezTo>
                  <a:cubicBezTo>
                    <a:pt x="1270" y="56"/>
                    <a:pt x="1219" y="67"/>
                    <a:pt x="1168" y="92"/>
                  </a:cubicBezTo>
                  <a:cubicBezTo>
                    <a:pt x="1135" y="103"/>
                    <a:pt x="1101" y="111"/>
                    <a:pt x="1068" y="115"/>
                  </a:cubicBezTo>
                  <a:lnTo>
                    <a:pt x="1068" y="115"/>
                  </a:lnTo>
                  <a:cubicBezTo>
                    <a:pt x="1099" y="105"/>
                    <a:pt x="1127" y="92"/>
                    <a:pt x="1168" y="92"/>
                  </a:cubicBezTo>
                  <a:cubicBezTo>
                    <a:pt x="1108" y="92"/>
                    <a:pt x="1075" y="92"/>
                    <a:pt x="1019" y="117"/>
                  </a:cubicBezTo>
                  <a:lnTo>
                    <a:pt x="1019" y="117"/>
                  </a:lnTo>
                  <a:cubicBezTo>
                    <a:pt x="1019" y="117"/>
                    <a:pt x="1018" y="117"/>
                    <a:pt x="1018" y="117"/>
                  </a:cubicBezTo>
                  <a:cubicBezTo>
                    <a:pt x="999" y="117"/>
                    <a:pt x="980" y="116"/>
                    <a:pt x="961" y="114"/>
                  </a:cubicBezTo>
                  <a:lnTo>
                    <a:pt x="961" y="114"/>
                  </a:lnTo>
                  <a:cubicBezTo>
                    <a:pt x="938" y="108"/>
                    <a:pt x="916" y="103"/>
                    <a:pt x="894" y="98"/>
                  </a:cubicBezTo>
                  <a:lnTo>
                    <a:pt x="894" y="98"/>
                  </a:lnTo>
                  <a:cubicBezTo>
                    <a:pt x="900" y="100"/>
                    <a:pt x="906" y="102"/>
                    <a:pt x="912" y="105"/>
                  </a:cubicBezTo>
                  <a:lnTo>
                    <a:pt x="912" y="105"/>
                  </a:lnTo>
                  <a:cubicBezTo>
                    <a:pt x="897" y="101"/>
                    <a:pt x="883" y="97"/>
                    <a:pt x="868" y="92"/>
                  </a:cubicBezTo>
                  <a:cubicBezTo>
                    <a:pt x="869" y="92"/>
                    <a:pt x="871" y="92"/>
                    <a:pt x="872" y="92"/>
                  </a:cubicBezTo>
                  <a:lnTo>
                    <a:pt x="872" y="92"/>
                  </a:lnTo>
                  <a:cubicBezTo>
                    <a:pt x="851" y="87"/>
                    <a:pt x="831" y="81"/>
                    <a:pt x="812" y="74"/>
                  </a:cubicBezTo>
                  <a:lnTo>
                    <a:pt x="812" y="74"/>
                  </a:lnTo>
                  <a:cubicBezTo>
                    <a:pt x="820" y="79"/>
                    <a:pt x="827" y="85"/>
                    <a:pt x="835" y="92"/>
                  </a:cubicBezTo>
                  <a:cubicBezTo>
                    <a:pt x="835" y="92"/>
                    <a:pt x="809" y="92"/>
                    <a:pt x="803" y="70"/>
                  </a:cubicBezTo>
                  <a:lnTo>
                    <a:pt x="803" y="70"/>
                  </a:lnTo>
                  <a:cubicBezTo>
                    <a:pt x="806" y="72"/>
                    <a:pt x="809" y="73"/>
                    <a:pt x="812" y="74"/>
                  </a:cubicBezTo>
                  <a:lnTo>
                    <a:pt x="812" y="74"/>
                  </a:lnTo>
                  <a:cubicBezTo>
                    <a:pt x="809" y="72"/>
                    <a:pt x="806" y="70"/>
                    <a:pt x="802" y="68"/>
                  </a:cubicBezTo>
                  <a:lnTo>
                    <a:pt x="802" y="68"/>
                  </a:lnTo>
                  <a:cubicBezTo>
                    <a:pt x="802" y="69"/>
                    <a:pt x="803" y="70"/>
                    <a:pt x="803" y="70"/>
                  </a:cubicBezTo>
                  <a:lnTo>
                    <a:pt x="803" y="70"/>
                  </a:lnTo>
                  <a:cubicBezTo>
                    <a:pt x="784" y="62"/>
                    <a:pt x="766" y="52"/>
                    <a:pt x="750" y="39"/>
                  </a:cubicBezTo>
                  <a:lnTo>
                    <a:pt x="750" y="39"/>
                  </a:lnTo>
                  <a:cubicBezTo>
                    <a:pt x="700" y="26"/>
                    <a:pt x="651" y="26"/>
                    <a:pt x="601" y="26"/>
                  </a:cubicBezTo>
                  <a:cubicBezTo>
                    <a:pt x="568" y="9"/>
                    <a:pt x="534" y="0"/>
                    <a:pt x="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5"/>
            <p:cNvSpPr/>
            <p:nvPr/>
          </p:nvSpPr>
          <p:spPr>
            <a:xfrm>
              <a:off x="2746563" y="2071081"/>
              <a:ext cx="76351" cy="45907"/>
            </a:xfrm>
            <a:custGeom>
              <a:avLst/>
              <a:gdLst/>
              <a:ahLst/>
              <a:cxnLst/>
              <a:rect l="l" t="t" r="r" b="b"/>
              <a:pathLst>
                <a:path w="2136" h="1315" extrusionOk="0">
                  <a:moveTo>
                    <a:pt x="535" y="1"/>
                  </a:moveTo>
                  <a:cubicBezTo>
                    <a:pt x="401" y="1"/>
                    <a:pt x="268" y="34"/>
                    <a:pt x="168" y="134"/>
                  </a:cubicBezTo>
                  <a:cubicBezTo>
                    <a:pt x="68" y="234"/>
                    <a:pt x="1" y="368"/>
                    <a:pt x="1" y="501"/>
                  </a:cubicBezTo>
                  <a:cubicBezTo>
                    <a:pt x="34" y="801"/>
                    <a:pt x="234" y="1035"/>
                    <a:pt x="535" y="1035"/>
                  </a:cubicBezTo>
                  <a:lnTo>
                    <a:pt x="635" y="1035"/>
                  </a:lnTo>
                  <a:cubicBezTo>
                    <a:pt x="835" y="1068"/>
                    <a:pt x="1035" y="1135"/>
                    <a:pt x="1235" y="1201"/>
                  </a:cubicBezTo>
                  <a:lnTo>
                    <a:pt x="1235" y="1201"/>
                  </a:lnTo>
                  <a:cubicBezTo>
                    <a:pt x="1257" y="1213"/>
                    <a:pt x="1280" y="1224"/>
                    <a:pt x="1302" y="1235"/>
                  </a:cubicBezTo>
                  <a:cubicBezTo>
                    <a:pt x="1400" y="1284"/>
                    <a:pt x="1497" y="1315"/>
                    <a:pt x="1595" y="1315"/>
                  </a:cubicBezTo>
                  <a:cubicBezTo>
                    <a:pt x="1631" y="1315"/>
                    <a:pt x="1666" y="1310"/>
                    <a:pt x="1702" y="1302"/>
                  </a:cubicBezTo>
                  <a:cubicBezTo>
                    <a:pt x="1836" y="1268"/>
                    <a:pt x="1969" y="1168"/>
                    <a:pt x="2036" y="1068"/>
                  </a:cubicBezTo>
                  <a:cubicBezTo>
                    <a:pt x="2102" y="935"/>
                    <a:pt x="2136" y="801"/>
                    <a:pt x="2069" y="668"/>
                  </a:cubicBezTo>
                  <a:cubicBezTo>
                    <a:pt x="2036" y="534"/>
                    <a:pt x="1969" y="401"/>
                    <a:pt x="1836" y="334"/>
                  </a:cubicBezTo>
                  <a:cubicBezTo>
                    <a:pt x="1435" y="134"/>
                    <a:pt x="1002" y="1"/>
                    <a:pt x="5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5"/>
            <p:cNvSpPr/>
            <p:nvPr/>
          </p:nvSpPr>
          <p:spPr>
            <a:xfrm>
              <a:off x="2806186" y="2135419"/>
              <a:ext cx="65628" cy="39344"/>
            </a:xfrm>
            <a:custGeom>
              <a:avLst/>
              <a:gdLst/>
              <a:ahLst/>
              <a:cxnLst/>
              <a:rect l="l" t="t" r="r" b="b"/>
              <a:pathLst>
                <a:path w="1836" h="1127" extrusionOk="0">
                  <a:moveTo>
                    <a:pt x="568" y="1"/>
                  </a:moveTo>
                  <a:cubicBezTo>
                    <a:pt x="534" y="1"/>
                    <a:pt x="501" y="9"/>
                    <a:pt x="468" y="26"/>
                  </a:cubicBezTo>
                  <a:cubicBezTo>
                    <a:pt x="401" y="26"/>
                    <a:pt x="334" y="59"/>
                    <a:pt x="268" y="92"/>
                  </a:cubicBezTo>
                  <a:cubicBezTo>
                    <a:pt x="168" y="159"/>
                    <a:pt x="67" y="259"/>
                    <a:pt x="34" y="393"/>
                  </a:cubicBezTo>
                  <a:cubicBezTo>
                    <a:pt x="1" y="526"/>
                    <a:pt x="1" y="693"/>
                    <a:pt x="101" y="793"/>
                  </a:cubicBezTo>
                  <a:cubicBezTo>
                    <a:pt x="134" y="826"/>
                    <a:pt x="134" y="860"/>
                    <a:pt x="168" y="893"/>
                  </a:cubicBezTo>
                  <a:cubicBezTo>
                    <a:pt x="234" y="960"/>
                    <a:pt x="334" y="993"/>
                    <a:pt x="401" y="1026"/>
                  </a:cubicBezTo>
                  <a:cubicBezTo>
                    <a:pt x="568" y="1060"/>
                    <a:pt x="735" y="1060"/>
                    <a:pt x="901" y="1093"/>
                  </a:cubicBezTo>
                  <a:cubicBezTo>
                    <a:pt x="1002" y="1093"/>
                    <a:pt x="1102" y="1093"/>
                    <a:pt x="1203" y="1107"/>
                  </a:cubicBezTo>
                  <a:lnTo>
                    <a:pt x="1203" y="1107"/>
                  </a:lnTo>
                  <a:cubicBezTo>
                    <a:pt x="1223" y="1114"/>
                    <a:pt x="1244" y="1118"/>
                    <a:pt x="1265" y="1118"/>
                  </a:cubicBezTo>
                  <a:lnTo>
                    <a:pt x="1265" y="1118"/>
                  </a:lnTo>
                  <a:cubicBezTo>
                    <a:pt x="1277" y="1121"/>
                    <a:pt x="1289" y="1123"/>
                    <a:pt x="1302" y="1126"/>
                  </a:cubicBezTo>
                  <a:cubicBezTo>
                    <a:pt x="1295" y="1123"/>
                    <a:pt x="1289" y="1120"/>
                    <a:pt x="1283" y="1117"/>
                  </a:cubicBezTo>
                  <a:lnTo>
                    <a:pt x="1283" y="1117"/>
                  </a:lnTo>
                  <a:cubicBezTo>
                    <a:pt x="1311" y="1115"/>
                    <a:pt x="1340" y="1107"/>
                    <a:pt x="1368" y="1093"/>
                  </a:cubicBezTo>
                  <a:cubicBezTo>
                    <a:pt x="1435" y="1093"/>
                    <a:pt x="1502" y="1060"/>
                    <a:pt x="1569" y="1026"/>
                  </a:cubicBezTo>
                  <a:cubicBezTo>
                    <a:pt x="1669" y="993"/>
                    <a:pt x="1769" y="860"/>
                    <a:pt x="1802" y="726"/>
                  </a:cubicBezTo>
                  <a:cubicBezTo>
                    <a:pt x="1835" y="593"/>
                    <a:pt x="1835" y="426"/>
                    <a:pt x="1769" y="326"/>
                  </a:cubicBezTo>
                  <a:cubicBezTo>
                    <a:pt x="1735" y="292"/>
                    <a:pt x="1702" y="259"/>
                    <a:pt x="1669" y="226"/>
                  </a:cubicBezTo>
                  <a:cubicBezTo>
                    <a:pt x="1602" y="159"/>
                    <a:pt x="1535" y="126"/>
                    <a:pt x="1435" y="92"/>
                  </a:cubicBezTo>
                  <a:cubicBezTo>
                    <a:pt x="1268" y="59"/>
                    <a:pt x="1102" y="59"/>
                    <a:pt x="935" y="26"/>
                  </a:cubicBezTo>
                  <a:lnTo>
                    <a:pt x="668" y="26"/>
                  </a:lnTo>
                  <a:cubicBezTo>
                    <a:pt x="635" y="9"/>
                    <a:pt x="601" y="1"/>
                    <a:pt x="5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5"/>
            <p:cNvSpPr/>
            <p:nvPr/>
          </p:nvSpPr>
          <p:spPr>
            <a:xfrm>
              <a:off x="2777590" y="2193369"/>
              <a:ext cx="72741" cy="39623"/>
            </a:xfrm>
            <a:custGeom>
              <a:avLst/>
              <a:gdLst/>
              <a:ahLst/>
              <a:cxnLst/>
              <a:rect l="l" t="t" r="r" b="b"/>
              <a:pathLst>
                <a:path w="2035" h="1135" extrusionOk="0">
                  <a:moveTo>
                    <a:pt x="534" y="0"/>
                  </a:moveTo>
                  <a:cubicBezTo>
                    <a:pt x="400" y="0"/>
                    <a:pt x="234" y="67"/>
                    <a:pt x="167" y="134"/>
                  </a:cubicBezTo>
                  <a:cubicBezTo>
                    <a:pt x="67" y="234"/>
                    <a:pt x="0" y="400"/>
                    <a:pt x="0" y="500"/>
                  </a:cubicBezTo>
                  <a:cubicBezTo>
                    <a:pt x="0" y="634"/>
                    <a:pt x="67" y="801"/>
                    <a:pt x="167" y="867"/>
                  </a:cubicBezTo>
                  <a:cubicBezTo>
                    <a:pt x="267" y="967"/>
                    <a:pt x="367" y="1034"/>
                    <a:pt x="534" y="1034"/>
                  </a:cubicBezTo>
                  <a:cubicBezTo>
                    <a:pt x="667" y="1034"/>
                    <a:pt x="767" y="1068"/>
                    <a:pt x="901" y="1068"/>
                  </a:cubicBezTo>
                  <a:lnTo>
                    <a:pt x="767" y="1068"/>
                  </a:lnTo>
                  <a:cubicBezTo>
                    <a:pt x="1001" y="1101"/>
                    <a:pt x="1268" y="1134"/>
                    <a:pt x="1501" y="1134"/>
                  </a:cubicBezTo>
                  <a:cubicBezTo>
                    <a:pt x="1635" y="1134"/>
                    <a:pt x="1768" y="1068"/>
                    <a:pt x="1868" y="967"/>
                  </a:cubicBezTo>
                  <a:cubicBezTo>
                    <a:pt x="1968" y="901"/>
                    <a:pt x="2035" y="734"/>
                    <a:pt x="2035" y="601"/>
                  </a:cubicBezTo>
                  <a:cubicBezTo>
                    <a:pt x="2035" y="467"/>
                    <a:pt x="1968" y="334"/>
                    <a:pt x="1868" y="234"/>
                  </a:cubicBezTo>
                  <a:cubicBezTo>
                    <a:pt x="1768" y="134"/>
                    <a:pt x="1635" y="100"/>
                    <a:pt x="1501" y="100"/>
                  </a:cubicBezTo>
                  <a:cubicBezTo>
                    <a:pt x="1368" y="100"/>
                    <a:pt x="1234" y="67"/>
                    <a:pt x="1134" y="67"/>
                  </a:cubicBezTo>
                  <a:lnTo>
                    <a:pt x="1268" y="67"/>
                  </a:lnTo>
                  <a:cubicBezTo>
                    <a:pt x="1001" y="33"/>
                    <a:pt x="767" y="0"/>
                    <a:pt x="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5"/>
            <p:cNvSpPr/>
            <p:nvPr/>
          </p:nvSpPr>
          <p:spPr>
            <a:xfrm>
              <a:off x="2847937" y="2255089"/>
              <a:ext cx="79926" cy="38436"/>
            </a:xfrm>
            <a:custGeom>
              <a:avLst/>
              <a:gdLst/>
              <a:ahLst/>
              <a:cxnLst/>
              <a:rect l="l" t="t" r="r" b="b"/>
              <a:pathLst>
                <a:path w="2236" h="1101" extrusionOk="0">
                  <a:moveTo>
                    <a:pt x="467" y="0"/>
                  </a:moveTo>
                  <a:cubicBezTo>
                    <a:pt x="367" y="0"/>
                    <a:pt x="334" y="33"/>
                    <a:pt x="267" y="67"/>
                  </a:cubicBezTo>
                  <a:cubicBezTo>
                    <a:pt x="167" y="133"/>
                    <a:pt x="34" y="267"/>
                    <a:pt x="34" y="367"/>
                  </a:cubicBezTo>
                  <a:cubicBezTo>
                    <a:pt x="0" y="500"/>
                    <a:pt x="0" y="667"/>
                    <a:pt x="67" y="767"/>
                  </a:cubicBezTo>
                  <a:cubicBezTo>
                    <a:pt x="134" y="901"/>
                    <a:pt x="267" y="1001"/>
                    <a:pt x="401" y="1034"/>
                  </a:cubicBezTo>
                  <a:cubicBezTo>
                    <a:pt x="634" y="1034"/>
                    <a:pt x="868" y="1067"/>
                    <a:pt x="1101" y="1101"/>
                  </a:cubicBezTo>
                  <a:cubicBezTo>
                    <a:pt x="1301" y="1101"/>
                    <a:pt x="1501" y="1067"/>
                    <a:pt x="1701" y="1067"/>
                  </a:cubicBezTo>
                  <a:cubicBezTo>
                    <a:pt x="1835" y="1067"/>
                    <a:pt x="1968" y="1001"/>
                    <a:pt x="2068" y="901"/>
                  </a:cubicBezTo>
                  <a:cubicBezTo>
                    <a:pt x="2168" y="801"/>
                    <a:pt x="2235" y="667"/>
                    <a:pt x="2235" y="534"/>
                  </a:cubicBezTo>
                  <a:cubicBezTo>
                    <a:pt x="2202" y="400"/>
                    <a:pt x="2168" y="267"/>
                    <a:pt x="2068" y="167"/>
                  </a:cubicBezTo>
                  <a:cubicBezTo>
                    <a:pt x="1968" y="100"/>
                    <a:pt x="1835" y="33"/>
                    <a:pt x="1701" y="33"/>
                  </a:cubicBezTo>
                  <a:cubicBezTo>
                    <a:pt x="1550" y="47"/>
                    <a:pt x="1392" y="55"/>
                    <a:pt x="1233" y="55"/>
                  </a:cubicBezTo>
                  <a:cubicBezTo>
                    <a:pt x="1050" y="55"/>
                    <a:pt x="865" y="44"/>
                    <a:pt x="687" y="19"/>
                  </a:cubicBezTo>
                  <a:lnTo>
                    <a:pt x="687" y="19"/>
                  </a:lnTo>
                  <a:cubicBezTo>
                    <a:pt x="678" y="10"/>
                    <a:pt x="667" y="0"/>
                    <a:pt x="667" y="0"/>
                  </a:cubicBezTo>
                  <a:lnTo>
                    <a:pt x="567" y="0"/>
                  </a:lnTo>
                  <a:cubicBezTo>
                    <a:pt x="595" y="0"/>
                    <a:pt x="644" y="0"/>
                    <a:pt x="680" y="18"/>
                  </a:cubicBezTo>
                  <a:lnTo>
                    <a:pt x="680" y="18"/>
                  </a:lnTo>
                  <a:cubicBezTo>
                    <a:pt x="642" y="13"/>
                    <a:pt x="604" y="7"/>
                    <a:pt x="5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5"/>
            <p:cNvSpPr/>
            <p:nvPr/>
          </p:nvSpPr>
          <p:spPr>
            <a:xfrm>
              <a:off x="2704848" y="2246047"/>
              <a:ext cx="82321" cy="44510"/>
            </a:xfrm>
            <a:custGeom>
              <a:avLst/>
              <a:gdLst/>
              <a:ahLst/>
              <a:cxnLst/>
              <a:rect l="l" t="t" r="r" b="b"/>
              <a:pathLst>
                <a:path w="2303" h="1275" extrusionOk="0">
                  <a:moveTo>
                    <a:pt x="567" y="1"/>
                  </a:moveTo>
                  <a:cubicBezTo>
                    <a:pt x="534" y="1"/>
                    <a:pt x="501" y="9"/>
                    <a:pt x="467" y="26"/>
                  </a:cubicBezTo>
                  <a:cubicBezTo>
                    <a:pt x="401" y="26"/>
                    <a:pt x="334" y="59"/>
                    <a:pt x="267" y="92"/>
                  </a:cubicBezTo>
                  <a:cubicBezTo>
                    <a:pt x="167" y="159"/>
                    <a:pt x="67" y="259"/>
                    <a:pt x="34" y="392"/>
                  </a:cubicBezTo>
                  <a:cubicBezTo>
                    <a:pt x="0" y="526"/>
                    <a:pt x="0" y="693"/>
                    <a:pt x="100" y="793"/>
                  </a:cubicBezTo>
                  <a:cubicBezTo>
                    <a:pt x="167" y="893"/>
                    <a:pt x="267" y="1026"/>
                    <a:pt x="401" y="1026"/>
                  </a:cubicBezTo>
                  <a:cubicBezTo>
                    <a:pt x="801" y="1093"/>
                    <a:pt x="1235" y="1193"/>
                    <a:pt x="1635" y="1260"/>
                  </a:cubicBezTo>
                  <a:cubicBezTo>
                    <a:pt x="1679" y="1260"/>
                    <a:pt x="1724" y="1275"/>
                    <a:pt x="1768" y="1275"/>
                  </a:cubicBezTo>
                  <a:cubicBezTo>
                    <a:pt x="1791" y="1275"/>
                    <a:pt x="1813" y="1271"/>
                    <a:pt x="1835" y="1260"/>
                  </a:cubicBezTo>
                  <a:cubicBezTo>
                    <a:pt x="1902" y="1260"/>
                    <a:pt x="1968" y="1226"/>
                    <a:pt x="2035" y="1193"/>
                  </a:cubicBezTo>
                  <a:cubicBezTo>
                    <a:pt x="2135" y="1126"/>
                    <a:pt x="2235" y="1026"/>
                    <a:pt x="2269" y="893"/>
                  </a:cubicBezTo>
                  <a:cubicBezTo>
                    <a:pt x="2302" y="759"/>
                    <a:pt x="2302" y="593"/>
                    <a:pt x="2235" y="493"/>
                  </a:cubicBezTo>
                  <a:cubicBezTo>
                    <a:pt x="2169" y="392"/>
                    <a:pt x="2035" y="259"/>
                    <a:pt x="1902" y="259"/>
                  </a:cubicBezTo>
                  <a:cubicBezTo>
                    <a:pt x="1501" y="192"/>
                    <a:pt x="1101" y="92"/>
                    <a:pt x="668" y="26"/>
                  </a:cubicBezTo>
                  <a:cubicBezTo>
                    <a:pt x="634" y="9"/>
                    <a:pt x="601" y="1"/>
                    <a:pt x="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5"/>
            <p:cNvSpPr/>
            <p:nvPr/>
          </p:nvSpPr>
          <p:spPr>
            <a:xfrm>
              <a:off x="2766830" y="2313283"/>
              <a:ext cx="73992" cy="38471"/>
            </a:xfrm>
            <a:custGeom>
              <a:avLst/>
              <a:gdLst/>
              <a:ahLst/>
              <a:cxnLst/>
              <a:rect l="l" t="t" r="r" b="b"/>
              <a:pathLst>
                <a:path w="2070" h="1102" extrusionOk="0">
                  <a:moveTo>
                    <a:pt x="1569" y="1"/>
                  </a:moveTo>
                  <a:cubicBezTo>
                    <a:pt x="1202" y="1"/>
                    <a:pt x="868" y="34"/>
                    <a:pt x="501" y="34"/>
                  </a:cubicBezTo>
                  <a:cubicBezTo>
                    <a:pt x="368" y="34"/>
                    <a:pt x="234" y="101"/>
                    <a:pt x="134" y="201"/>
                  </a:cubicBezTo>
                  <a:cubicBezTo>
                    <a:pt x="68" y="301"/>
                    <a:pt x="1" y="435"/>
                    <a:pt x="1" y="568"/>
                  </a:cubicBezTo>
                  <a:cubicBezTo>
                    <a:pt x="1" y="701"/>
                    <a:pt x="34" y="835"/>
                    <a:pt x="134" y="935"/>
                  </a:cubicBezTo>
                  <a:cubicBezTo>
                    <a:pt x="234" y="1035"/>
                    <a:pt x="368" y="1102"/>
                    <a:pt x="501" y="1102"/>
                  </a:cubicBezTo>
                  <a:cubicBezTo>
                    <a:pt x="868" y="1102"/>
                    <a:pt x="1202" y="1068"/>
                    <a:pt x="1569" y="1068"/>
                  </a:cubicBezTo>
                  <a:cubicBezTo>
                    <a:pt x="1702" y="1068"/>
                    <a:pt x="1836" y="1002"/>
                    <a:pt x="1936" y="902"/>
                  </a:cubicBezTo>
                  <a:cubicBezTo>
                    <a:pt x="2002" y="801"/>
                    <a:pt x="2069" y="668"/>
                    <a:pt x="2069" y="535"/>
                  </a:cubicBezTo>
                  <a:cubicBezTo>
                    <a:pt x="2069" y="401"/>
                    <a:pt x="2036" y="268"/>
                    <a:pt x="1936" y="168"/>
                  </a:cubicBezTo>
                  <a:cubicBezTo>
                    <a:pt x="1836" y="68"/>
                    <a:pt x="1702" y="1"/>
                    <a:pt x="15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5"/>
            <p:cNvSpPr/>
            <p:nvPr/>
          </p:nvSpPr>
          <p:spPr>
            <a:xfrm>
              <a:off x="2665492" y="2370360"/>
              <a:ext cx="89470" cy="39867"/>
            </a:xfrm>
            <a:custGeom>
              <a:avLst/>
              <a:gdLst/>
              <a:ahLst/>
              <a:cxnLst/>
              <a:rect l="l" t="t" r="r" b="b"/>
              <a:pathLst>
                <a:path w="2503" h="1142" extrusionOk="0">
                  <a:moveTo>
                    <a:pt x="1960" y="1067"/>
                  </a:moveTo>
                  <a:lnTo>
                    <a:pt x="1960" y="1067"/>
                  </a:lnTo>
                  <a:cubicBezTo>
                    <a:pt x="1921" y="1068"/>
                    <a:pt x="1879" y="1068"/>
                    <a:pt x="1835" y="1068"/>
                  </a:cubicBezTo>
                  <a:lnTo>
                    <a:pt x="1969" y="1068"/>
                  </a:lnTo>
                  <a:cubicBezTo>
                    <a:pt x="1966" y="1067"/>
                    <a:pt x="1963" y="1067"/>
                    <a:pt x="1960" y="1067"/>
                  </a:cubicBezTo>
                  <a:close/>
                  <a:moveTo>
                    <a:pt x="1302" y="0"/>
                  </a:moveTo>
                  <a:cubicBezTo>
                    <a:pt x="1035" y="34"/>
                    <a:pt x="801" y="67"/>
                    <a:pt x="534" y="100"/>
                  </a:cubicBezTo>
                  <a:cubicBezTo>
                    <a:pt x="401" y="100"/>
                    <a:pt x="267" y="134"/>
                    <a:pt x="167" y="267"/>
                  </a:cubicBezTo>
                  <a:cubicBezTo>
                    <a:pt x="67" y="334"/>
                    <a:pt x="1" y="501"/>
                    <a:pt x="1" y="634"/>
                  </a:cubicBezTo>
                  <a:cubicBezTo>
                    <a:pt x="1" y="768"/>
                    <a:pt x="67" y="901"/>
                    <a:pt x="167" y="1001"/>
                  </a:cubicBezTo>
                  <a:cubicBezTo>
                    <a:pt x="254" y="1059"/>
                    <a:pt x="365" y="1141"/>
                    <a:pt x="480" y="1141"/>
                  </a:cubicBezTo>
                  <a:cubicBezTo>
                    <a:pt x="498" y="1141"/>
                    <a:pt x="516" y="1139"/>
                    <a:pt x="534" y="1135"/>
                  </a:cubicBezTo>
                  <a:cubicBezTo>
                    <a:pt x="865" y="1087"/>
                    <a:pt x="1211" y="1040"/>
                    <a:pt x="1551" y="1040"/>
                  </a:cubicBezTo>
                  <a:cubicBezTo>
                    <a:pt x="1689" y="1040"/>
                    <a:pt x="1826" y="1048"/>
                    <a:pt x="1960" y="1067"/>
                  </a:cubicBezTo>
                  <a:lnTo>
                    <a:pt x="1960" y="1067"/>
                  </a:lnTo>
                  <a:cubicBezTo>
                    <a:pt x="2070" y="1063"/>
                    <a:pt x="2162" y="1050"/>
                    <a:pt x="2236" y="1001"/>
                  </a:cubicBezTo>
                  <a:cubicBezTo>
                    <a:pt x="2369" y="934"/>
                    <a:pt x="2469" y="801"/>
                    <a:pt x="2502" y="701"/>
                  </a:cubicBezTo>
                  <a:cubicBezTo>
                    <a:pt x="2502" y="567"/>
                    <a:pt x="2502" y="401"/>
                    <a:pt x="2436" y="301"/>
                  </a:cubicBezTo>
                  <a:cubicBezTo>
                    <a:pt x="2369" y="167"/>
                    <a:pt x="2269" y="67"/>
                    <a:pt x="2135" y="34"/>
                  </a:cubicBezTo>
                  <a:cubicBezTo>
                    <a:pt x="1835" y="0"/>
                    <a:pt x="1568" y="0"/>
                    <a:pt x="1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5"/>
            <p:cNvSpPr/>
            <p:nvPr/>
          </p:nvSpPr>
          <p:spPr>
            <a:xfrm>
              <a:off x="2805006" y="2394726"/>
              <a:ext cx="88254" cy="38541"/>
            </a:xfrm>
            <a:custGeom>
              <a:avLst/>
              <a:gdLst/>
              <a:ahLst/>
              <a:cxnLst/>
              <a:rect l="l" t="t" r="r" b="b"/>
              <a:pathLst>
                <a:path w="2469" h="1104" extrusionOk="0">
                  <a:moveTo>
                    <a:pt x="1802" y="1070"/>
                  </a:moveTo>
                  <a:cubicBezTo>
                    <a:pt x="1803" y="1071"/>
                    <a:pt x="1804" y="1071"/>
                    <a:pt x="1805" y="1071"/>
                  </a:cubicBezTo>
                  <a:lnTo>
                    <a:pt x="1805" y="1071"/>
                  </a:lnTo>
                  <a:cubicBezTo>
                    <a:pt x="1791" y="1070"/>
                    <a:pt x="1778" y="1070"/>
                    <a:pt x="1768" y="1070"/>
                  </a:cubicBezTo>
                  <a:close/>
                  <a:moveTo>
                    <a:pt x="488" y="0"/>
                  </a:moveTo>
                  <a:cubicBezTo>
                    <a:pt x="238" y="0"/>
                    <a:pt x="0" y="252"/>
                    <a:pt x="0" y="503"/>
                  </a:cubicBezTo>
                  <a:cubicBezTo>
                    <a:pt x="34" y="803"/>
                    <a:pt x="234" y="1004"/>
                    <a:pt x="534" y="1037"/>
                  </a:cubicBezTo>
                  <a:cubicBezTo>
                    <a:pt x="1001" y="1070"/>
                    <a:pt x="1435" y="1037"/>
                    <a:pt x="1902" y="1104"/>
                  </a:cubicBezTo>
                  <a:cubicBezTo>
                    <a:pt x="1894" y="1095"/>
                    <a:pt x="1883" y="1089"/>
                    <a:pt x="1872" y="1085"/>
                  </a:cubicBezTo>
                  <a:lnTo>
                    <a:pt x="1872" y="1085"/>
                  </a:lnTo>
                  <a:cubicBezTo>
                    <a:pt x="1904" y="1090"/>
                    <a:pt x="1936" y="1092"/>
                    <a:pt x="1968" y="1092"/>
                  </a:cubicBezTo>
                  <a:cubicBezTo>
                    <a:pt x="2046" y="1092"/>
                    <a:pt x="2124" y="1076"/>
                    <a:pt x="2202" y="1037"/>
                  </a:cubicBezTo>
                  <a:cubicBezTo>
                    <a:pt x="2302" y="970"/>
                    <a:pt x="2402" y="837"/>
                    <a:pt x="2435" y="703"/>
                  </a:cubicBezTo>
                  <a:cubicBezTo>
                    <a:pt x="2469" y="570"/>
                    <a:pt x="2435" y="437"/>
                    <a:pt x="2369" y="303"/>
                  </a:cubicBezTo>
                  <a:cubicBezTo>
                    <a:pt x="2302" y="203"/>
                    <a:pt x="2202" y="103"/>
                    <a:pt x="2069" y="70"/>
                  </a:cubicBezTo>
                  <a:cubicBezTo>
                    <a:pt x="1802" y="36"/>
                    <a:pt x="1535" y="3"/>
                    <a:pt x="1268" y="3"/>
                  </a:cubicBezTo>
                  <a:lnTo>
                    <a:pt x="534" y="3"/>
                  </a:lnTo>
                  <a:cubicBezTo>
                    <a:pt x="519" y="1"/>
                    <a:pt x="504" y="0"/>
                    <a:pt x="488"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5"/>
            <p:cNvSpPr/>
            <p:nvPr/>
          </p:nvSpPr>
          <p:spPr>
            <a:xfrm>
              <a:off x="2725116" y="2457249"/>
              <a:ext cx="72777" cy="40077"/>
            </a:xfrm>
            <a:custGeom>
              <a:avLst/>
              <a:gdLst/>
              <a:ahLst/>
              <a:cxnLst/>
              <a:rect l="l" t="t" r="r" b="b"/>
              <a:pathLst>
                <a:path w="2036" h="1148" extrusionOk="0">
                  <a:moveTo>
                    <a:pt x="555" y="0"/>
                  </a:moveTo>
                  <a:cubicBezTo>
                    <a:pt x="450" y="0"/>
                    <a:pt x="341" y="31"/>
                    <a:pt x="267" y="80"/>
                  </a:cubicBezTo>
                  <a:cubicBezTo>
                    <a:pt x="134" y="147"/>
                    <a:pt x="34" y="280"/>
                    <a:pt x="34" y="380"/>
                  </a:cubicBezTo>
                  <a:cubicBezTo>
                    <a:pt x="0" y="514"/>
                    <a:pt x="0" y="680"/>
                    <a:pt x="67" y="780"/>
                  </a:cubicBezTo>
                  <a:cubicBezTo>
                    <a:pt x="134" y="914"/>
                    <a:pt x="267" y="1014"/>
                    <a:pt x="401" y="1047"/>
                  </a:cubicBezTo>
                  <a:cubicBezTo>
                    <a:pt x="768" y="1114"/>
                    <a:pt x="1135" y="1147"/>
                    <a:pt x="1502" y="1147"/>
                  </a:cubicBezTo>
                  <a:cubicBezTo>
                    <a:pt x="1635" y="1147"/>
                    <a:pt x="1768" y="1081"/>
                    <a:pt x="1868" y="981"/>
                  </a:cubicBezTo>
                  <a:cubicBezTo>
                    <a:pt x="1969" y="880"/>
                    <a:pt x="2035" y="747"/>
                    <a:pt x="2035" y="614"/>
                  </a:cubicBezTo>
                  <a:cubicBezTo>
                    <a:pt x="2035" y="480"/>
                    <a:pt x="1969" y="347"/>
                    <a:pt x="1868" y="247"/>
                  </a:cubicBezTo>
                  <a:cubicBezTo>
                    <a:pt x="1768" y="147"/>
                    <a:pt x="1635" y="113"/>
                    <a:pt x="1502" y="113"/>
                  </a:cubicBezTo>
                  <a:cubicBezTo>
                    <a:pt x="1268" y="113"/>
                    <a:pt x="1035" y="113"/>
                    <a:pt x="834" y="80"/>
                  </a:cubicBezTo>
                  <a:lnTo>
                    <a:pt x="968" y="80"/>
                  </a:lnTo>
                  <a:cubicBezTo>
                    <a:pt x="868" y="80"/>
                    <a:pt x="768" y="47"/>
                    <a:pt x="668"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5"/>
            <p:cNvSpPr/>
            <p:nvPr/>
          </p:nvSpPr>
          <p:spPr>
            <a:xfrm>
              <a:off x="2655948" y="2531885"/>
              <a:ext cx="79926" cy="37633"/>
            </a:xfrm>
            <a:custGeom>
              <a:avLst/>
              <a:gdLst/>
              <a:ahLst/>
              <a:cxnLst/>
              <a:rect l="l" t="t" r="r" b="b"/>
              <a:pathLst>
                <a:path w="2236" h="1078" extrusionOk="0">
                  <a:moveTo>
                    <a:pt x="784" y="0"/>
                  </a:moveTo>
                  <a:cubicBezTo>
                    <a:pt x="702" y="0"/>
                    <a:pt x="619" y="3"/>
                    <a:pt x="534" y="10"/>
                  </a:cubicBezTo>
                  <a:cubicBezTo>
                    <a:pt x="401" y="10"/>
                    <a:pt x="268" y="43"/>
                    <a:pt x="168" y="143"/>
                  </a:cubicBezTo>
                  <a:cubicBezTo>
                    <a:pt x="67" y="244"/>
                    <a:pt x="1" y="377"/>
                    <a:pt x="1" y="510"/>
                  </a:cubicBezTo>
                  <a:cubicBezTo>
                    <a:pt x="1" y="644"/>
                    <a:pt x="67" y="777"/>
                    <a:pt x="168" y="877"/>
                  </a:cubicBezTo>
                  <a:cubicBezTo>
                    <a:pt x="268" y="977"/>
                    <a:pt x="401" y="1044"/>
                    <a:pt x="534" y="1044"/>
                  </a:cubicBezTo>
                  <a:cubicBezTo>
                    <a:pt x="615" y="1037"/>
                    <a:pt x="693" y="1035"/>
                    <a:pt x="771" y="1035"/>
                  </a:cubicBezTo>
                  <a:cubicBezTo>
                    <a:pt x="1083" y="1035"/>
                    <a:pt x="1382" y="1077"/>
                    <a:pt x="1702" y="1077"/>
                  </a:cubicBezTo>
                  <a:cubicBezTo>
                    <a:pt x="1835" y="1044"/>
                    <a:pt x="1969" y="1011"/>
                    <a:pt x="2069" y="911"/>
                  </a:cubicBezTo>
                  <a:cubicBezTo>
                    <a:pt x="2169" y="811"/>
                    <a:pt x="2236" y="677"/>
                    <a:pt x="2236" y="544"/>
                  </a:cubicBezTo>
                  <a:cubicBezTo>
                    <a:pt x="2202" y="410"/>
                    <a:pt x="2169" y="277"/>
                    <a:pt x="2069" y="177"/>
                  </a:cubicBezTo>
                  <a:cubicBezTo>
                    <a:pt x="1969" y="77"/>
                    <a:pt x="1835" y="10"/>
                    <a:pt x="1702" y="10"/>
                  </a:cubicBezTo>
                  <a:cubicBezTo>
                    <a:pt x="1617" y="17"/>
                    <a:pt x="1534" y="20"/>
                    <a:pt x="1452" y="20"/>
                  </a:cubicBezTo>
                  <a:cubicBezTo>
                    <a:pt x="1227" y="20"/>
                    <a:pt x="1009" y="0"/>
                    <a:pt x="784"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5"/>
            <p:cNvSpPr/>
            <p:nvPr/>
          </p:nvSpPr>
          <p:spPr>
            <a:xfrm>
              <a:off x="2747778" y="2545744"/>
              <a:ext cx="72777" cy="38925"/>
            </a:xfrm>
            <a:custGeom>
              <a:avLst/>
              <a:gdLst/>
              <a:ahLst/>
              <a:cxnLst/>
              <a:rect l="l" t="t" r="r" b="b"/>
              <a:pathLst>
                <a:path w="2036" h="1115" extrusionOk="0">
                  <a:moveTo>
                    <a:pt x="555" y="0"/>
                  </a:moveTo>
                  <a:cubicBezTo>
                    <a:pt x="449" y="0"/>
                    <a:pt x="340" y="31"/>
                    <a:pt x="267" y="80"/>
                  </a:cubicBezTo>
                  <a:cubicBezTo>
                    <a:pt x="167" y="147"/>
                    <a:pt x="34" y="280"/>
                    <a:pt x="34" y="380"/>
                  </a:cubicBezTo>
                  <a:cubicBezTo>
                    <a:pt x="0" y="514"/>
                    <a:pt x="0" y="680"/>
                    <a:pt x="67" y="781"/>
                  </a:cubicBezTo>
                  <a:cubicBezTo>
                    <a:pt x="167" y="914"/>
                    <a:pt x="267" y="981"/>
                    <a:pt x="401" y="1014"/>
                  </a:cubicBezTo>
                  <a:cubicBezTo>
                    <a:pt x="601" y="1081"/>
                    <a:pt x="809" y="1114"/>
                    <a:pt x="1013" y="1114"/>
                  </a:cubicBezTo>
                  <a:cubicBezTo>
                    <a:pt x="1218" y="1114"/>
                    <a:pt x="1418" y="1081"/>
                    <a:pt x="1601" y="1014"/>
                  </a:cubicBezTo>
                  <a:cubicBezTo>
                    <a:pt x="1735" y="981"/>
                    <a:pt x="1868" y="914"/>
                    <a:pt x="1935" y="781"/>
                  </a:cubicBezTo>
                  <a:cubicBezTo>
                    <a:pt x="2002" y="680"/>
                    <a:pt x="2035" y="514"/>
                    <a:pt x="1968" y="380"/>
                  </a:cubicBezTo>
                  <a:cubicBezTo>
                    <a:pt x="1935" y="280"/>
                    <a:pt x="1868" y="147"/>
                    <a:pt x="1735" y="80"/>
                  </a:cubicBezTo>
                  <a:cubicBezTo>
                    <a:pt x="1637" y="31"/>
                    <a:pt x="1539" y="0"/>
                    <a:pt x="1442" y="0"/>
                  </a:cubicBezTo>
                  <a:cubicBezTo>
                    <a:pt x="1406" y="0"/>
                    <a:pt x="1370" y="4"/>
                    <a:pt x="1335" y="13"/>
                  </a:cubicBezTo>
                  <a:cubicBezTo>
                    <a:pt x="1243" y="44"/>
                    <a:pt x="1179" y="74"/>
                    <a:pt x="1092" y="79"/>
                  </a:cubicBezTo>
                  <a:lnTo>
                    <a:pt x="1092" y="79"/>
                  </a:lnTo>
                  <a:cubicBezTo>
                    <a:pt x="995" y="78"/>
                    <a:pt x="898" y="71"/>
                    <a:pt x="801" y="47"/>
                  </a:cubicBezTo>
                  <a:lnTo>
                    <a:pt x="801" y="47"/>
                  </a:lnTo>
                  <a:cubicBezTo>
                    <a:pt x="812" y="58"/>
                    <a:pt x="823" y="65"/>
                    <a:pt x="835" y="70"/>
                  </a:cubicBezTo>
                  <a:lnTo>
                    <a:pt x="835" y="70"/>
                  </a:lnTo>
                  <a:cubicBezTo>
                    <a:pt x="771" y="58"/>
                    <a:pt x="712" y="36"/>
                    <a:pt x="667" y="13"/>
                  </a:cubicBezTo>
                  <a:cubicBezTo>
                    <a:pt x="632" y="4"/>
                    <a:pt x="594" y="0"/>
                    <a:pt x="555" y="0"/>
                  </a:cubicBezTo>
                  <a:close/>
                </a:path>
              </a:pathLst>
            </a:custGeom>
            <a:solidFill>
              <a:srgbClr val="333D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5"/>
            <p:cNvSpPr/>
            <p:nvPr/>
          </p:nvSpPr>
          <p:spPr>
            <a:xfrm>
              <a:off x="2338780" y="1873110"/>
              <a:ext cx="418574" cy="874600"/>
            </a:xfrm>
            <a:custGeom>
              <a:avLst/>
              <a:gdLst/>
              <a:ahLst/>
              <a:cxnLst/>
              <a:rect l="l" t="t" r="r" b="b"/>
              <a:pathLst>
                <a:path w="11710" h="25053" extrusionOk="0">
                  <a:moveTo>
                    <a:pt x="2336" y="1"/>
                  </a:moveTo>
                  <a:cubicBezTo>
                    <a:pt x="901" y="4537"/>
                    <a:pt x="1" y="10575"/>
                    <a:pt x="1068" y="15278"/>
                  </a:cubicBezTo>
                  <a:cubicBezTo>
                    <a:pt x="1869" y="19014"/>
                    <a:pt x="5104" y="23418"/>
                    <a:pt x="8807" y="25052"/>
                  </a:cubicBezTo>
                  <a:lnTo>
                    <a:pt x="9341" y="24919"/>
                  </a:lnTo>
                  <a:cubicBezTo>
                    <a:pt x="11676" y="22517"/>
                    <a:pt x="11709" y="18047"/>
                    <a:pt x="11209" y="14845"/>
                  </a:cubicBezTo>
                  <a:cubicBezTo>
                    <a:pt x="10341" y="8774"/>
                    <a:pt x="6505" y="4204"/>
                    <a:pt x="2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5"/>
            <p:cNvSpPr/>
            <p:nvPr/>
          </p:nvSpPr>
          <p:spPr>
            <a:xfrm>
              <a:off x="2442763" y="2006708"/>
              <a:ext cx="256149" cy="780413"/>
            </a:xfrm>
            <a:custGeom>
              <a:avLst/>
              <a:gdLst/>
              <a:ahLst/>
              <a:cxnLst/>
              <a:rect l="l" t="t" r="r" b="b"/>
              <a:pathLst>
                <a:path w="7166" h="22355" extrusionOk="0">
                  <a:moveTo>
                    <a:pt x="643" y="0"/>
                  </a:moveTo>
                  <a:cubicBezTo>
                    <a:pt x="341" y="0"/>
                    <a:pt x="0" y="261"/>
                    <a:pt x="61" y="644"/>
                  </a:cubicBezTo>
                  <a:cubicBezTo>
                    <a:pt x="327" y="2412"/>
                    <a:pt x="1095" y="4046"/>
                    <a:pt x="1428" y="5781"/>
                  </a:cubicBezTo>
                  <a:cubicBezTo>
                    <a:pt x="1828" y="7682"/>
                    <a:pt x="2095" y="9617"/>
                    <a:pt x="2562" y="11518"/>
                  </a:cubicBezTo>
                  <a:cubicBezTo>
                    <a:pt x="2963" y="13319"/>
                    <a:pt x="3563" y="15087"/>
                    <a:pt x="4230" y="16822"/>
                  </a:cubicBezTo>
                  <a:cubicBezTo>
                    <a:pt x="4897" y="18523"/>
                    <a:pt x="5598" y="20224"/>
                    <a:pt x="6065" y="21992"/>
                  </a:cubicBezTo>
                  <a:cubicBezTo>
                    <a:pt x="6131" y="22245"/>
                    <a:pt x="6331" y="22355"/>
                    <a:pt x="6536" y="22355"/>
                  </a:cubicBezTo>
                  <a:cubicBezTo>
                    <a:pt x="6844" y="22355"/>
                    <a:pt x="7166" y="22106"/>
                    <a:pt x="7066" y="21725"/>
                  </a:cubicBezTo>
                  <a:cubicBezTo>
                    <a:pt x="6599" y="19924"/>
                    <a:pt x="5898" y="18256"/>
                    <a:pt x="5231" y="16555"/>
                  </a:cubicBezTo>
                  <a:cubicBezTo>
                    <a:pt x="4564" y="14821"/>
                    <a:pt x="3963" y="13053"/>
                    <a:pt x="3563" y="11251"/>
                  </a:cubicBezTo>
                  <a:cubicBezTo>
                    <a:pt x="3096" y="9350"/>
                    <a:pt x="2829" y="7415"/>
                    <a:pt x="2429" y="5481"/>
                  </a:cubicBezTo>
                  <a:cubicBezTo>
                    <a:pt x="2095" y="3746"/>
                    <a:pt x="1328" y="2145"/>
                    <a:pt x="1061" y="377"/>
                  </a:cubicBezTo>
                  <a:cubicBezTo>
                    <a:pt x="1022" y="112"/>
                    <a:pt x="841" y="0"/>
                    <a:pt x="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5"/>
            <p:cNvSpPr/>
            <p:nvPr/>
          </p:nvSpPr>
          <p:spPr>
            <a:xfrm>
              <a:off x="2401978" y="2101313"/>
              <a:ext cx="188448" cy="129935"/>
            </a:xfrm>
            <a:custGeom>
              <a:avLst/>
              <a:gdLst/>
              <a:ahLst/>
              <a:cxnLst/>
              <a:rect l="l" t="t" r="r" b="b"/>
              <a:pathLst>
                <a:path w="5272" h="3722" extrusionOk="0">
                  <a:moveTo>
                    <a:pt x="3670" y="3204"/>
                  </a:moveTo>
                  <a:cubicBezTo>
                    <a:pt x="3661" y="3223"/>
                    <a:pt x="3651" y="3239"/>
                    <a:pt x="3643" y="3254"/>
                  </a:cubicBezTo>
                  <a:lnTo>
                    <a:pt x="3643" y="3254"/>
                  </a:lnTo>
                  <a:cubicBezTo>
                    <a:pt x="3646" y="3250"/>
                    <a:pt x="3655" y="3235"/>
                    <a:pt x="3670" y="3204"/>
                  </a:cubicBezTo>
                  <a:close/>
                  <a:moveTo>
                    <a:pt x="4698" y="1"/>
                  </a:moveTo>
                  <a:cubicBezTo>
                    <a:pt x="4513" y="1"/>
                    <a:pt x="4325" y="82"/>
                    <a:pt x="4237" y="235"/>
                  </a:cubicBezTo>
                  <a:cubicBezTo>
                    <a:pt x="3901" y="1012"/>
                    <a:pt x="3283" y="1668"/>
                    <a:pt x="2883" y="2406"/>
                  </a:cubicBezTo>
                  <a:lnTo>
                    <a:pt x="2883" y="2406"/>
                  </a:lnTo>
                  <a:cubicBezTo>
                    <a:pt x="2223" y="1971"/>
                    <a:pt x="1506" y="1629"/>
                    <a:pt x="868" y="1169"/>
                  </a:cubicBezTo>
                  <a:cubicBezTo>
                    <a:pt x="794" y="1117"/>
                    <a:pt x="707" y="1094"/>
                    <a:pt x="618" y="1094"/>
                  </a:cubicBezTo>
                  <a:cubicBezTo>
                    <a:pt x="425" y="1094"/>
                    <a:pt x="225" y="1199"/>
                    <a:pt x="134" y="1336"/>
                  </a:cubicBezTo>
                  <a:cubicBezTo>
                    <a:pt x="1" y="1603"/>
                    <a:pt x="101" y="1903"/>
                    <a:pt x="334" y="2070"/>
                  </a:cubicBezTo>
                  <a:cubicBezTo>
                    <a:pt x="1101" y="2637"/>
                    <a:pt x="2002" y="2971"/>
                    <a:pt x="2736" y="3571"/>
                  </a:cubicBezTo>
                  <a:cubicBezTo>
                    <a:pt x="2851" y="3673"/>
                    <a:pt x="2986" y="3722"/>
                    <a:pt x="3116" y="3722"/>
                  </a:cubicBezTo>
                  <a:cubicBezTo>
                    <a:pt x="3325" y="3722"/>
                    <a:pt x="3521" y="3597"/>
                    <a:pt x="3603" y="3371"/>
                  </a:cubicBezTo>
                  <a:cubicBezTo>
                    <a:pt x="3603" y="3323"/>
                    <a:pt x="3621" y="3292"/>
                    <a:pt x="3643" y="3254"/>
                  </a:cubicBezTo>
                  <a:lnTo>
                    <a:pt x="3643" y="3254"/>
                  </a:lnTo>
                  <a:cubicBezTo>
                    <a:pt x="3642" y="3255"/>
                    <a:pt x="3641" y="3255"/>
                    <a:pt x="3641" y="3255"/>
                  </a:cubicBezTo>
                  <a:cubicBezTo>
                    <a:pt x="3635" y="3255"/>
                    <a:pt x="3670" y="3162"/>
                    <a:pt x="3670" y="3137"/>
                  </a:cubicBezTo>
                  <a:cubicBezTo>
                    <a:pt x="3737" y="3037"/>
                    <a:pt x="3803" y="2904"/>
                    <a:pt x="3870" y="2804"/>
                  </a:cubicBezTo>
                  <a:cubicBezTo>
                    <a:pt x="4004" y="2570"/>
                    <a:pt x="4170" y="2337"/>
                    <a:pt x="4337" y="2103"/>
                  </a:cubicBezTo>
                  <a:cubicBezTo>
                    <a:pt x="4604" y="1670"/>
                    <a:pt x="4938" y="1236"/>
                    <a:pt x="5138" y="769"/>
                  </a:cubicBezTo>
                  <a:cubicBezTo>
                    <a:pt x="5271" y="502"/>
                    <a:pt x="5238" y="202"/>
                    <a:pt x="4971" y="69"/>
                  </a:cubicBezTo>
                  <a:cubicBezTo>
                    <a:pt x="4891" y="23"/>
                    <a:pt x="4795" y="1"/>
                    <a:pt x="46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5"/>
            <p:cNvSpPr/>
            <p:nvPr/>
          </p:nvSpPr>
          <p:spPr>
            <a:xfrm>
              <a:off x="2401978" y="2220144"/>
              <a:ext cx="224193" cy="151300"/>
            </a:xfrm>
            <a:custGeom>
              <a:avLst/>
              <a:gdLst/>
              <a:ahLst/>
              <a:cxnLst/>
              <a:rect l="l" t="t" r="r" b="b"/>
              <a:pathLst>
                <a:path w="6272" h="4334" extrusionOk="0">
                  <a:moveTo>
                    <a:pt x="5708" y="0"/>
                  </a:moveTo>
                  <a:cubicBezTo>
                    <a:pt x="5523" y="0"/>
                    <a:pt x="5338" y="89"/>
                    <a:pt x="5271" y="267"/>
                  </a:cubicBezTo>
                  <a:cubicBezTo>
                    <a:pt x="4825" y="1185"/>
                    <a:pt x="4132" y="1980"/>
                    <a:pt x="3694" y="2894"/>
                  </a:cubicBezTo>
                  <a:lnTo>
                    <a:pt x="3694" y="2894"/>
                  </a:lnTo>
                  <a:cubicBezTo>
                    <a:pt x="3379" y="2636"/>
                    <a:pt x="3030" y="2425"/>
                    <a:pt x="2669" y="2235"/>
                  </a:cubicBezTo>
                  <a:cubicBezTo>
                    <a:pt x="2035" y="1968"/>
                    <a:pt x="1402" y="1735"/>
                    <a:pt x="868" y="1368"/>
                  </a:cubicBezTo>
                  <a:cubicBezTo>
                    <a:pt x="796" y="1316"/>
                    <a:pt x="711" y="1293"/>
                    <a:pt x="623" y="1293"/>
                  </a:cubicBezTo>
                  <a:cubicBezTo>
                    <a:pt x="430" y="1293"/>
                    <a:pt x="226" y="1407"/>
                    <a:pt x="134" y="1568"/>
                  </a:cubicBezTo>
                  <a:cubicBezTo>
                    <a:pt x="1" y="1802"/>
                    <a:pt x="101" y="2102"/>
                    <a:pt x="334" y="2269"/>
                  </a:cubicBezTo>
                  <a:cubicBezTo>
                    <a:pt x="835" y="2602"/>
                    <a:pt x="1435" y="2836"/>
                    <a:pt x="2002" y="3103"/>
                  </a:cubicBezTo>
                  <a:cubicBezTo>
                    <a:pt x="2536" y="3336"/>
                    <a:pt x="3103" y="3603"/>
                    <a:pt x="3470" y="4070"/>
                  </a:cubicBezTo>
                  <a:cubicBezTo>
                    <a:pt x="3580" y="4242"/>
                    <a:pt x="3763" y="4334"/>
                    <a:pt x="3940" y="4334"/>
                  </a:cubicBezTo>
                  <a:cubicBezTo>
                    <a:pt x="4141" y="4334"/>
                    <a:pt x="4333" y="4217"/>
                    <a:pt x="4404" y="3970"/>
                  </a:cubicBezTo>
                  <a:cubicBezTo>
                    <a:pt x="4704" y="2769"/>
                    <a:pt x="5638" y="1868"/>
                    <a:pt x="6172" y="768"/>
                  </a:cubicBezTo>
                  <a:cubicBezTo>
                    <a:pt x="6272" y="534"/>
                    <a:pt x="6238" y="200"/>
                    <a:pt x="5972" y="67"/>
                  </a:cubicBezTo>
                  <a:cubicBezTo>
                    <a:pt x="5894" y="23"/>
                    <a:pt x="5801" y="0"/>
                    <a:pt x="57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5"/>
            <p:cNvSpPr/>
            <p:nvPr/>
          </p:nvSpPr>
          <p:spPr>
            <a:xfrm>
              <a:off x="2441333" y="2366938"/>
              <a:ext cx="232021" cy="144353"/>
            </a:xfrm>
            <a:custGeom>
              <a:avLst/>
              <a:gdLst/>
              <a:ahLst/>
              <a:cxnLst/>
              <a:rect l="l" t="t" r="r" b="b"/>
              <a:pathLst>
                <a:path w="6491" h="4135" extrusionOk="0">
                  <a:moveTo>
                    <a:pt x="5782" y="1"/>
                  </a:moveTo>
                  <a:cubicBezTo>
                    <a:pt x="5618" y="1"/>
                    <a:pt x="5452" y="78"/>
                    <a:pt x="5338" y="265"/>
                  </a:cubicBezTo>
                  <a:cubicBezTo>
                    <a:pt x="4821" y="1155"/>
                    <a:pt x="4181" y="1971"/>
                    <a:pt x="3672" y="2903"/>
                  </a:cubicBezTo>
                  <a:lnTo>
                    <a:pt x="3672" y="2903"/>
                  </a:lnTo>
                  <a:cubicBezTo>
                    <a:pt x="2723" y="2413"/>
                    <a:pt x="1747" y="1962"/>
                    <a:pt x="868" y="1366"/>
                  </a:cubicBezTo>
                  <a:cubicBezTo>
                    <a:pt x="795" y="1314"/>
                    <a:pt x="710" y="1291"/>
                    <a:pt x="623" y="1291"/>
                  </a:cubicBezTo>
                  <a:cubicBezTo>
                    <a:pt x="429" y="1291"/>
                    <a:pt x="226" y="1405"/>
                    <a:pt x="134" y="1566"/>
                  </a:cubicBezTo>
                  <a:cubicBezTo>
                    <a:pt x="0" y="1800"/>
                    <a:pt x="101" y="2100"/>
                    <a:pt x="334" y="2267"/>
                  </a:cubicBezTo>
                  <a:cubicBezTo>
                    <a:pt x="1368" y="3000"/>
                    <a:pt x="2536" y="3467"/>
                    <a:pt x="3636" y="4068"/>
                  </a:cubicBezTo>
                  <a:cubicBezTo>
                    <a:pt x="3714" y="4112"/>
                    <a:pt x="3807" y="4135"/>
                    <a:pt x="3900" y="4135"/>
                  </a:cubicBezTo>
                  <a:cubicBezTo>
                    <a:pt x="4085" y="4135"/>
                    <a:pt x="4270" y="4046"/>
                    <a:pt x="4337" y="3868"/>
                  </a:cubicBezTo>
                  <a:cubicBezTo>
                    <a:pt x="4871" y="2767"/>
                    <a:pt x="5638" y="1833"/>
                    <a:pt x="6238" y="766"/>
                  </a:cubicBezTo>
                  <a:cubicBezTo>
                    <a:pt x="6491" y="375"/>
                    <a:pt x="6143" y="1"/>
                    <a:pt x="57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5"/>
            <p:cNvSpPr/>
            <p:nvPr/>
          </p:nvSpPr>
          <p:spPr>
            <a:xfrm>
              <a:off x="2067258" y="2242870"/>
              <a:ext cx="1102626" cy="1111534"/>
            </a:xfrm>
            <a:custGeom>
              <a:avLst/>
              <a:gdLst/>
              <a:ahLst/>
              <a:cxnLst/>
              <a:rect l="l" t="t" r="r" b="b"/>
              <a:pathLst>
                <a:path w="30847" h="31840" extrusionOk="0">
                  <a:moveTo>
                    <a:pt x="25630" y="0"/>
                  </a:moveTo>
                  <a:cubicBezTo>
                    <a:pt x="21926" y="0"/>
                    <a:pt x="16870" y="5216"/>
                    <a:pt x="16870" y="13826"/>
                  </a:cubicBezTo>
                  <a:cubicBezTo>
                    <a:pt x="14910" y="10687"/>
                    <a:pt x="8518" y="6216"/>
                    <a:pt x="4252" y="6216"/>
                  </a:cubicBezTo>
                  <a:cubicBezTo>
                    <a:pt x="1765" y="6216"/>
                    <a:pt x="0" y="7736"/>
                    <a:pt x="258" y="11925"/>
                  </a:cubicBezTo>
                  <a:cubicBezTo>
                    <a:pt x="492" y="16895"/>
                    <a:pt x="5729" y="21632"/>
                    <a:pt x="9498" y="24234"/>
                  </a:cubicBezTo>
                  <a:cubicBezTo>
                    <a:pt x="12834" y="26602"/>
                    <a:pt x="17571" y="29971"/>
                    <a:pt x="22074" y="31839"/>
                  </a:cubicBezTo>
                  <a:cubicBezTo>
                    <a:pt x="25376" y="25435"/>
                    <a:pt x="28712" y="18563"/>
                    <a:pt x="30146" y="11458"/>
                  </a:cubicBezTo>
                  <a:cubicBezTo>
                    <a:pt x="30847" y="8122"/>
                    <a:pt x="30847" y="2685"/>
                    <a:pt x="27511" y="550"/>
                  </a:cubicBezTo>
                  <a:cubicBezTo>
                    <a:pt x="26958" y="180"/>
                    <a:pt x="26317" y="0"/>
                    <a:pt x="25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5"/>
            <p:cNvSpPr/>
            <p:nvPr/>
          </p:nvSpPr>
          <p:spPr>
            <a:xfrm>
              <a:off x="2130836" y="2287793"/>
              <a:ext cx="992067" cy="1003802"/>
            </a:xfrm>
            <a:custGeom>
              <a:avLst/>
              <a:gdLst/>
              <a:ahLst/>
              <a:cxnLst/>
              <a:rect l="l" t="t" r="r" b="b"/>
              <a:pathLst>
                <a:path w="27754" h="28754" extrusionOk="0">
                  <a:moveTo>
                    <a:pt x="23896" y="1043"/>
                  </a:moveTo>
                  <a:cubicBezTo>
                    <a:pt x="24208" y="1043"/>
                    <a:pt x="24521" y="1116"/>
                    <a:pt x="24818" y="1282"/>
                  </a:cubicBezTo>
                  <a:cubicBezTo>
                    <a:pt x="26219" y="2083"/>
                    <a:pt x="26586" y="4251"/>
                    <a:pt x="26686" y="5685"/>
                  </a:cubicBezTo>
                  <a:cubicBezTo>
                    <a:pt x="26819" y="7720"/>
                    <a:pt x="26452" y="9655"/>
                    <a:pt x="25985" y="11590"/>
                  </a:cubicBezTo>
                  <a:cubicBezTo>
                    <a:pt x="24590" y="17169"/>
                    <a:pt x="22155" y="22433"/>
                    <a:pt x="19568" y="27565"/>
                  </a:cubicBezTo>
                  <a:lnTo>
                    <a:pt x="19568" y="27565"/>
                  </a:lnTo>
                  <a:cubicBezTo>
                    <a:pt x="15887" y="25726"/>
                    <a:pt x="12530" y="23330"/>
                    <a:pt x="9173" y="20996"/>
                  </a:cubicBezTo>
                  <a:cubicBezTo>
                    <a:pt x="7405" y="19729"/>
                    <a:pt x="5737" y="18328"/>
                    <a:pt x="4270" y="16693"/>
                  </a:cubicBezTo>
                  <a:cubicBezTo>
                    <a:pt x="2969" y="15259"/>
                    <a:pt x="1768" y="13558"/>
                    <a:pt x="1268" y="11656"/>
                  </a:cubicBezTo>
                  <a:cubicBezTo>
                    <a:pt x="1034" y="10622"/>
                    <a:pt x="967" y="9421"/>
                    <a:pt x="1268" y="8421"/>
                  </a:cubicBezTo>
                  <a:cubicBezTo>
                    <a:pt x="1465" y="7599"/>
                    <a:pt x="1921" y="7328"/>
                    <a:pt x="2765" y="7288"/>
                  </a:cubicBezTo>
                  <a:lnTo>
                    <a:pt x="2765" y="7288"/>
                  </a:lnTo>
                  <a:cubicBezTo>
                    <a:pt x="2790" y="7292"/>
                    <a:pt x="2816" y="7294"/>
                    <a:pt x="2843" y="7294"/>
                  </a:cubicBezTo>
                  <a:cubicBezTo>
                    <a:pt x="2873" y="7294"/>
                    <a:pt x="2904" y="7291"/>
                    <a:pt x="2935" y="7287"/>
                  </a:cubicBezTo>
                  <a:cubicBezTo>
                    <a:pt x="3111" y="7258"/>
                    <a:pt x="3288" y="7245"/>
                    <a:pt x="3467" y="7245"/>
                  </a:cubicBezTo>
                  <a:cubicBezTo>
                    <a:pt x="4338" y="7245"/>
                    <a:pt x="5229" y="7555"/>
                    <a:pt x="6004" y="7887"/>
                  </a:cubicBezTo>
                  <a:cubicBezTo>
                    <a:pt x="7239" y="8454"/>
                    <a:pt x="8406" y="9221"/>
                    <a:pt x="9507" y="10022"/>
                  </a:cubicBezTo>
                  <a:cubicBezTo>
                    <a:pt x="11508" y="11523"/>
                    <a:pt x="13343" y="13257"/>
                    <a:pt x="15077" y="15059"/>
                  </a:cubicBezTo>
                  <a:cubicBezTo>
                    <a:pt x="15444" y="15426"/>
                    <a:pt x="15811" y="15826"/>
                    <a:pt x="16178" y="16226"/>
                  </a:cubicBezTo>
                  <a:cubicBezTo>
                    <a:pt x="16262" y="16322"/>
                    <a:pt x="16390" y="16367"/>
                    <a:pt x="16522" y="16367"/>
                  </a:cubicBezTo>
                  <a:cubicBezTo>
                    <a:pt x="16756" y="16367"/>
                    <a:pt x="17003" y="16227"/>
                    <a:pt x="17046" y="15993"/>
                  </a:cubicBezTo>
                  <a:cubicBezTo>
                    <a:pt x="17246" y="14592"/>
                    <a:pt x="17546" y="13191"/>
                    <a:pt x="17879" y="11790"/>
                  </a:cubicBezTo>
                  <a:cubicBezTo>
                    <a:pt x="18513" y="9221"/>
                    <a:pt x="19214" y="6619"/>
                    <a:pt x="20448" y="4251"/>
                  </a:cubicBezTo>
                  <a:cubicBezTo>
                    <a:pt x="20915" y="3317"/>
                    <a:pt x="21482" y="2350"/>
                    <a:pt x="22316" y="1649"/>
                  </a:cubicBezTo>
                  <a:cubicBezTo>
                    <a:pt x="22767" y="1284"/>
                    <a:pt x="23330" y="1043"/>
                    <a:pt x="23896" y="1043"/>
                  </a:cubicBezTo>
                  <a:close/>
                  <a:moveTo>
                    <a:pt x="23801" y="0"/>
                  </a:moveTo>
                  <a:cubicBezTo>
                    <a:pt x="23461" y="0"/>
                    <a:pt x="23117" y="58"/>
                    <a:pt x="22783" y="181"/>
                  </a:cubicBezTo>
                  <a:cubicBezTo>
                    <a:pt x="21716" y="582"/>
                    <a:pt x="20948" y="1449"/>
                    <a:pt x="20348" y="2383"/>
                  </a:cubicBezTo>
                  <a:cubicBezTo>
                    <a:pt x="18780" y="4651"/>
                    <a:pt x="17946" y="7453"/>
                    <a:pt x="17246" y="10089"/>
                  </a:cubicBezTo>
                  <a:cubicBezTo>
                    <a:pt x="16833" y="11601"/>
                    <a:pt x="16489" y="13159"/>
                    <a:pt x="16212" y="14724"/>
                  </a:cubicBezTo>
                  <a:lnTo>
                    <a:pt x="16212" y="14724"/>
                  </a:lnTo>
                  <a:cubicBezTo>
                    <a:pt x="15354" y="13804"/>
                    <a:pt x="14459" y="12920"/>
                    <a:pt x="13543" y="12057"/>
                  </a:cubicBezTo>
                  <a:cubicBezTo>
                    <a:pt x="11475" y="10155"/>
                    <a:pt x="9173" y="8221"/>
                    <a:pt x="6571" y="7020"/>
                  </a:cubicBezTo>
                  <a:cubicBezTo>
                    <a:pt x="5557" y="6554"/>
                    <a:pt x="4475" y="6200"/>
                    <a:pt x="3381" y="6200"/>
                  </a:cubicBezTo>
                  <a:cubicBezTo>
                    <a:pt x="3144" y="6200"/>
                    <a:pt x="2906" y="6217"/>
                    <a:pt x="2669" y="6252"/>
                  </a:cubicBezTo>
                  <a:cubicBezTo>
                    <a:pt x="2654" y="6255"/>
                    <a:pt x="2640" y="6259"/>
                    <a:pt x="2626" y="6263"/>
                  </a:cubicBezTo>
                  <a:lnTo>
                    <a:pt x="2626" y="6263"/>
                  </a:lnTo>
                  <a:cubicBezTo>
                    <a:pt x="1948" y="6310"/>
                    <a:pt x="1264" y="6465"/>
                    <a:pt x="834" y="6986"/>
                  </a:cubicBezTo>
                  <a:cubicBezTo>
                    <a:pt x="200" y="7687"/>
                    <a:pt x="100" y="8754"/>
                    <a:pt x="67" y="9655"/>
                  </a:cubicBezTo>
                  <a:cubicBezTo>
                    <a:pt x="0" y="11823"/>
                    <a:pt x="801" y="13791"/>
                    <a:pt x="2035" y="15559"/>
                  </a:cubicBezTo>
                  <a:cubicBezTo>
                    <a:pt x="4637" y="19228"/>
                    <a:pt x="8439" y="21797"/>
                    <a:pt x="12075" y="24265"/>
                  </a:cubicBezTo>
                  <a:cubicBezTo>
                    <a:pt x="14477" y="25900"/>
                    <a:pt x="16912" y="27434"/>
                    <a:pt x="19514" y="28702"/>
                  </a:cubicBezTo>
                  <a:cubicBezTo>
                    <a:pt x="19603" y="28735"/>
                    <a:pt x="19699" y="28754"/>
                    <a:pt x="19793" y="28754"/>
                  </a:cubicBezTo>
                  <a:cubicBezTo>
                    <a:pt x="19981" y="28754"/>
                    <a:pt x="20159" y="28680"/>
                    <a:pt x="20248" y="28502"/>
                  </a:cubicBezTo>
                  <a:cubicBezTo>
                    <a:pt x="22750" y="23598"/>
                    <a:pt x="25151" y="18528"/>
                    <a:pt x="26619" y="13191"/>
                  </a:cubicBezTo>
                  <a:cubicBezTo>
                    <a:pt x="27219" y="11023"/>
                    <a:pt x="27753" y="8821"/>
                    <a:pt x="27753" y="6586"/>
                  </a:cubicBezTo>
                  <a:cubicBezTo>
                    <a:pt x="27753" y="4751"/>
                    <a:pt x="27486" y="2683"/>
                    <a:pt x="26285" y="1216"/>
                  </a:cubicBezTo>
                  <a:cubicBezTo>
                    <a:pt x="25671" y="454"/>
                    <a:pt x="24750" y="0"/>
                    <a:pt x="23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5"/>
            <p:cNvSpPr/>
            <p:nvPr/>
          </p:nvSpPr>
          <p:spPr>
            <a:xfrm>
              <a:off x="2236262" y="2399474"/>
              <a:ext cx="770269" cy="744142"/>
            </a:xfrm>
            <a:custGeom>
              <a:avLst/>
              <a:gdLst/>
              <a:ahLst/>
              <a:cxnLst/>
              <a:rect l="l" t="t" r="r" b="b"/>
              <a:pathLst>
                <a:path w="21549" h="21316" extrusionOk="0">
                  <a:moveTo>
                    <a:pt x="20548" y="0"/>
                  </a:moveTo>
                  <a:cubicBezTo>
                    <a:pt x="20214" y="267"/>
                    <a:pt x="18914" y="1468"/>
                    <a:pt x="17446" y="6405"/>
                  </a:cubicBezTo>
                  <a:cubicBezTo>
                    <a:pt x="16445" y="9741"/>
                    <a:pt x="14344" y="17346"/>
                    <a:pt x="14344" y="17346"/>
                  </a:cubicBezTo>
                  <a:cubicBezTo>
                    <a:pt x="14344" y="17346"/>
                    <a:pt x="3187" y="6158"/>
                    <a:pt x="329" y="6158"/>
                  </a:cubicBezTo>
                  <a:cubicBezTo>
                    <a:pt x="271" y="6158"/>
                    <a:pt x="217" y="6162"/>
                    <a:pt x="167" y="6171"/>
                  </a:cubicBezTo>
                  <a:lnTo>
                    <a:pt x="33" y="6171"/>
                  </a:lnTo>
                  <a:cubicBezTo>
                    <a:pt x="0" y="6405"/>
                    <a:pt x="0" y="6738"/>
                    <a:pt x="33" y="7139"/>
                  </a:cubicBezTo>
                  <a:lnTo>
                    <a:pt x="33" y="7205"/>
                  </a:lnTo>
                  <a:cubicBezTo>
                    <a:pt x="133" y="9540"/>
                    <a:pt x="3136" y="13176"/>
                    <a:pt x="7339" y="16045"/>
                  </a:cubicBezTo>
                  <a:lnTo>
                    <a:pt x="7405" y="16078"/>
                  </a:lnTo>
                  <a:cubicBezTo>
                    <a:pt x="9340" y="17479"/>
                    <a:pt x="12309" y="19581"/>
                    <a:pt x="15344" y="21316"/>
                  </a:cubicBezTo>
                  <a:cubicBezTo>
                    <a:pt x="17646" y="16612"/>
                    <a:pt x="19948" y="11308"/>
                    <a:pt x="20982" y="6071"/>
                  </a:cubicBezTo>
                  <a:lnTo>
                    <a:pt x="20982" y="6038"/>
                  </a:lnTo>
                  <a:cubicBezTo>
                    <a:pt x="21549" y="3436"/>
                    <a:pt x="21215" y="834"/>
                    <a:pt x="20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5"/>
            <p:cNvSpPr/>
            <p:nvPr/>
          </p:nvSpPr>
          <p:spPr>
            <a:xfrm>
              <a:off x="593177" y="1691578"/>
              <a:ext cx="301786" cy="255646"/>
            </a:xfrm>
            <a:custGeom>
              <a:avLst/>
              <a:gdLst/>
              <a:ahLst/>
              <a:cxnLst/>
              <a:rect l="l" t="t" r="r" b="b"/>
              <a:pathLst>
                <a:path w="4937" h="4282" extrusionOk="0">
                  <a:moveTo>
                    <a:pt x="3486" y="1"/>
                  </a:moveTo>
                  <a:cubicBezTo>
                    <a:pt x="3388" y="1"/>
                    <a:pt x="3282" y="18"/>
                    <a:pt x="3169" y="54"/>
                  </a:cubicBezTo>
                  <a:cubicBezTo>
                    <a:pt x="2335" y="288"/>
                    <a:pt x="2602" y="1422"/>
                    <a:pt x="2802" y="2022"/>
                  </a:cubicBezTo>
                  <a:cubicBezTo>
                    <a:pt x="2835" y="2156"/>
                    <a:pt x="2869" y="2289"/>
                    <a:pt x="2902" y="2389"/>
                  </a:cubicBezTo>
                  <a:cubicBezTo>
                    <a:pt x="2769" y="2322"/>
                    <a:pt x="2635" y="2222"/>
                    <a:pt x="2468" y="2122"/>
                  </a:cubicBezTo>
                  <a:cubicBezTo>
                    <a:pt x="2139" y="1937"/>
                    <a:pt x="1618" y="1675"/>
                    <a:pt x="1166" y="1675"/>
                  </a:cubicBezTo>
                  <a:cubicBezTo>
                    <a:pt x="886" y="1675"/>
                    <a:pt x="633" y="1775"/>
                    <a:pt x="467" y="2056"/>
                  </a:cubicBezTo>
                  <a:cubicBezTo>
                    <a:pt x="0" y="2923"/>
                    <a:pt x="901" y="3523"/>
                    <a:pt x="1601" y="3790"/>
                  </a:cubicBezTo>
                  <a:cubicBezTo>
                    <a:pt x="2162" y="4004"/>
                    <a:pt x="3384" y="4281"/>
                    <a:pt x="4072" y="4281"/>
                  </a:cubicBezTo>
                  <a:cubicBezTo>
                    <a:pt x="4244" y="4281"/>
                    <a:pt x="4383" y="4264"/>
                    <a:pt x="4470" y="4224"/>
                  </a:cubicBezTo>
                  <a:cubicBezTo>
                    <a:pt x="4937" y="4024"/>
                    <a:pt x="4737" y="2389"/>
                    <a:pt x="4603" y="1522"/>
                  </a:cubicBezTo>
                  <a:cubicBezTo>
                    <a:pt x="4515" y="877"/>
                    <a:pt x="4196" y="1"/>
                    <a:pt x="3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5"/>
            <p:cNvSpPr/>
            <p:nvPr/>
          </p:nvSpPr>
          <p:spPr>
            <a:xfrm>
              <a:off x="1500675" y="4204177"/>
              <a:ext cx="301798" cy="200829"/>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5"/>
            <p:cNvSpPr/>
            <p:nvPr/>
          </p:nvSpPr>
          <p:spPr>
            <a:xfrm>
              <a:off x="4099900" y="2065875"/>
              <a:ext cx="198656" cy="132178"/>
            </a:xfrm>
            <a:custGeom>
              <a:avLst/>
              <a:gdLst/>
              <a:ahLst/>
              <a:cxnLst/>
              <a:rect l="l" t="t" r="r" b="b"/>
              <a:pathLst>
                <a:path w="4938" h="4576" extrusionOk="0">
                  <a:moveTo>
                    <a:pt x="1067" y="1"/>
                  </a:moveTo>
                  <a:cubicBezTo>
                    <a:pt x="1035" y="1"/>
                    <a:pt x="1002" y="3"/>
                    <a:pt x="968" y="7"/>
                  </a:cubicBezTo>
                  <a:cubicBezTo>
                    <a:pt x="1" y="107"/>
                    <a:pt x="34" y="1208"/>
                    <a:pt x="201" y="1908"/>
                  </a:cubicBezTo>
                  <a:cubicBezTo>
                    <a:pt x="401" y="2642"/>
                    <a:pt x="1102" y="4310"/>
                    <a:pt x="1535" y="4544"/>
                  </a:cubicBezTo>
                  <a:cubicBezTo>
                    <a:pt x="1576" y="4565"/>
                    <a:pt x="1623" y="4576"/>
                    <a:pt x="1676" y="4576"/>
                  </a:cubicBezTo>
                  <a:cubicBezTo>
                    <a:pt x="2189" y="4576"/>
                    <a:pt x="3229" y="3620"/>
                    <a:pt x="3804" y="3076"/>
                  </a:cubicBezTo>
                  <a:cubicBezTo>
                    <a:pt x="4337" y="2576"/>
                    <a:pt x="4938" y="1642"/>
                    <a:pt x="4171" y="1041"/>
                  </a:cubicBezTo>
                  <a:cubicBezTo>
                    <a:pt x="4023" y="923"/>
                    <a:pt x="3869" y="873"/>
                    <a:pt x="3714" y="873"/>
                  </a:cubicBezTo>
                  <a:cubicBezTo>
                    <a:pt x="3170" y="873"/>
                    <a:pt x="2622" y="1485"/>
                    <a:pt x="2336" y="1875"/>
                  </a:cubicBezTo>
                  <a:cubicBezTo>
                    <a:pt x="2269" y="1975"/>
                    <a:pt x="2169" y="2109"/>
                    <a:pt x="2102" y="2209"/>
                  </a:cubicBezTo>
                  <a:cubicBezTo>
                    <a:pt x="2102" y="2042"/>
                    <a:pt x="2069" y="1842"/>
                    <a:pt x="2069" y="1708"/>
                  </a:cubicBezTo>
                  <a:cubicBezTo>
                    <a:pt x="2005" y="1100"/>
                    <a:pt x="1818" y="1"/>
                    <a:pt x="1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Rectangle 4"/>
          <p:cNvSpPr/>
          <p:nvPr/>
        </p:nvSpPr>
        <p:spPr>
          <a:xfrm>
            <a:off x="339393" y="681905"/>
            <a:ext cx="8097414" cy="2282356"/>
          </a:xfrm>
          <a:prstGeom prst="rect">
            <a:avLst/>
          </a:prstGeom>
        </p:spPr>
        <p:txBody>
          <a:bodyPr wrap="square">
            <a:spAutoFit/>
          </a:bodyPr>
          <a:lstStyle/>
          <a:p>
            <a:pPr algn="just">
              <a:lnSpc>
                <a:spcPct val="115000"/>
              </a:lnSpc>
              <a:spcAft>
                <a:spcPts val="800"/>
              </a:spcAft>
            </a:pPr>
            <a:r>
              <a:rPr lang="en-SG" sz="2400" b="1" i="1" dirty="0">
                <a:latin typeface="Cambria" panose="02040503050406030204" pitchFamily="18" charset="0"/>
                <a:ea typeface="Cambria" panose="02040503050406030204" pitchFamily="18" charset="0"/>
                <a:cs typeface="Times New Roman" panose="02020603050405020304" pitchFamily="18" charset="0"/>
              </a:rPr>
              <a:t>1</a:t>
            </a:r>
            <a:r>
              <a:rPr lang="vi-VN" sz="2400" b="1" i="1" dirty="0">
                <a:latin typeface="Cambria" panose="02040503050406030204" pitchFamily="18" charset="0"/>
                <a:ea typeface="Cambria" panose="02040503050406030204" pitchFamily="18" charset="0"/>
                <a:cs typeface="Times New Roman" panose="02020603050405020304" pitchFamily="18" charset="0"/>
              </a:rPr>
              <a:t>. Câu in đậm trong đoạn văn được dùng làm gì? Cuối câu ấy có dấu gì?</a:t>
            </a:r>
            <a:endParaRPr lang="en-US" sz="2400" b="1" i="1"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15000"/>
              </a:lnSpc>
              <a:spcAft>
                <a:spcPts val="800"/>
              </a:spcAft>
            </a:pPr>
            <a:r>
              <a:rPr lang="vi-VN" sz="2400" dirty="0">
                <a:latin typeface="Cambria" panose="02040503050406030204" pitchFamily="18" charset="0"/>
                <a:ea typeface="Cambria" panose="02040503050406030204" pitchFamily="18" charset="0"/>
                <a:cs typeface="Times New Roman" panose="02020603050405020304" pitchFamily="18" charset="0"/>
              </a:rPr>
              <a:t>     Bu-ra-ti-no là một chú bé bằng gỗ. Chú có cái mũ</a:t>
            </a:r>
            <a:r>
              <a:rPr lang="en-SG" sz="2400" dirty="0" err="1">
                <a:latin typeface="Cambria" panose="02040503050406030204" pitchFamily="18" charset="0"/>
                <a:ea typeface="Cambria" panose="02040503050406030204" pitchFamily="18" charset="0"/>
                <a:cs typeface="Times New Roman" panose="02020603050405020304" pitchFamily="18" charset="0"/>
              </a:rPr>
              <a:t>i</a:t>
            </a:r>
            <a:r>
              <a:rPr lang="vi-VN" sz="2400" dirty="0">
                <a:latin typeface="Cambria" panose="02040503050406030204" pitchFamily="18" charset="0"/>
                <a:ea typeface="Cambria" panose="02040503050406030204" pitchFamily="18" charset="0"/>
                <a:cs typeface="Times New Roman" panose="02020603050405020304" pitchFamily="18" charset="0"/>
              </a:rPr>
              <a:t> rất dài. Chú người gỗ được bác rùa tốt bụng Toóc-ti-la tặng cho chiếc khóa vàng để mở một kho báu. </a:t>
            </a:r>
            <a:r>
              <a:rPr lang="vi-VN" sz="2400" b="1" i="1" dirty="0">
                <a:solidFill>
                  <a:srgbClr val="7030A0"/>
                </a:solidFill>
                <a:latin typeface="Cambria" panose="02040503050406030204" pitchFamily="18" charset="0"/>
                <a:ea typeface="Cambria" panose="02040503050406030204" pitchFamily="18" charset="0"/>
                <a:cs typeface="Times New Roman" panose="02020603050405020304" pitchFamily="18" charset="0"/>
              </a:rPr>
              <a:t>Nhưng kho báu ấy ở đâu?</a:t>
            </a:r>
            <a:endParaRPr lang="en-US" sz="2400" dirty="0">
              <a:solidFill>
                <a:srgbClr val="7030A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Arrow: Pentagon 1">
            <a:extLst>
              <a:ext uri="{FF2B5EF4-FFF2-40B4-BE49-F238E27FC236}">
                <a16:creationId xmlns:a16="http://schemas.microsoft.com/office/drawing/2014/main" id="{C312F0EB-62FF-4769-804D-C04908240DC9}"/>
              </a:ext>
            </a:extLst>
          </p:cNvPr>
          <p:cNvSpPr/>
          <p:nvPr/>
        </p:nvSpPr>
        <p:spPr>
          <a:xfrm>
            <a:off x="-134564" y="63007"/>
            <a:ext cx="2190192" cy="567098"/>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2800" b="1" dirty="0" err="1">
                <a:latin typeface="Cambria" panose="02040503050406030204" pitchFamily="18" charset="0"/>
                <a:ea typeface="Cambria" panose="02040503050406030204" pitchFamily="18" charset="0"/>
              </a:rPr>
              <a:t>Nhận</a:t>
            </a:r>
            <a:r>
              <a:rPr lang="en-SG" sz="2800" b="1" dirty="0">
                <a:latin typeface="Cambria" panose="02040503050406030204" pitchFamily="18" charset="0"/>
                <a:ea typeface="Cambria" panose="02040503050406030204" pitchFamily="18" charset="0"/>
              </a:rPr>
              <a:t> </a:t>
            </a:r>
            <a:r>
              <a:rPr lang="en-SG" sz="2800" b="1" dirty="0" err="1">
                <a:latin typeface="Cambria" panose="02040503050406030204" pitchFamily="18" charset="0"/>
                <a:ea typeface="Cambria" panose="02040503050406030204" pitchFamily="18" charset="0"/>
              </a:rPr>
              <a:t>xét</a:t>
            </a:r>
            <a:endParaRPr lang="en-SG" sz="2800" b="1" dirty="0">
              <a:latin typeface="Cambria" panose="02040503050406030204" pitchFamily="18" charset="0"/>
              <a:ea typeface="Cambria" panose="02040503050406030204" pitchFamily="18" charset="0"/>
            </a:endParaRPr>
          </a:p>
        </p:txBody>
      </p:sp>
      <p:sp>
        <p:nvSpPr>
          <p:cNvPr id="193" name="Down Arrow 5">
            <a:extLst>
              <a:ext uri="{FF2B5EF4-FFF2-40B4-BE49-F238E27FC236}">
                <a16:creationId xmlns:a16="http://schemas.microsoft.com/office/drawing/2014/main" id="{4E516E9D-1592-4393-AA65-5C472F94342B}"/>
              </a:ext>
            </a:extLst>
          </p:cNvPr>
          <p:cNvSpPr/>
          <p:nvPr/>
        </p:nvSpPr>
        <p:spPr>
          <a:xfrm>
            <a:off x="5890531" y="2964261"/>
            <a:ext cx="300790" cy="3166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Box 193">
            <a:extLst>
              <a:ext uri="{FF2B5EF4-FFF2-40B4-BE49-F238E27FC236}">
                <a16:creationId xmlns:a16="http://schemas.microsoft.com/office/drawing/2014/main" id="{2B8EF072-69A4-467F-A507-FE7BDC7556DF}"/>
              </a:ext>
            </a:extLst>
          </p:cNvPr>
          <p:cNvSpPr txBox="1"/>
          <p:nvPr/>
        </p:nvSpPr>
        <p:spPr>
          <a:xfrm>
            <a:off x="3833130" y="3280959"/>
            <a:ext cx="4957011" cy="461665"/>
          </a:xfrm>
          <a:prstGeom prst="rect">
            <a:avLst/>
          </a:prstGeom>
          <a:noFill/>
        </p:spPr>
        <p:txBody>
          <a:bodyPr wrap="square" rtlCol="0">
            <a:spAutoFit/>
          </a:bodyPr>
          <a:lstStyle/>
          <a:p>
            <a:r>
              <a:rPr lang="vi-VN" sz="2400" b="1" dirty="0">
                <a:latin typeface="Cambria" panose="02040503050406030204" pitchFamily="18" charset="0"/>
                <a:ea typeface="Cambria" panose="02040503050406030204" pitchFamily="18" charset="0"/>
              </a:rPr>
              <a:t>CÂU HỎI </a:t>
            </a:r>
            <a:r>
              <a:rPr lang="vi-VN" sz="2400" dirty="0">
                <a:latin typeface="Cambria" panose="02040503050406030204" pitchFamily="18" charset="0"/>
                <a:ea typeface="Cambria" panose="02040503050406030204" pitchFamily="18" charset="0"/>
              </a:rPr>
              <a:t>(cuối câu có dấu </a:t>
            </a:r>
            <a:r>
              <a:rPr lang="en-SG" sz="2400" dirty="0" err="1">
                <a:latin typeface="Cambria" panose="02040503050406030204" pitchFamily="18" charset="0"/>
                <a:ea typeface="Cambria" panose="02040503050406030204" pitchFamily="18" charset="0"/>
              </a:rPr>
              <a:t>chấm</a:t>
            </a:r>
            <a:r>
              <a:rPr lang="en-SG" sz="2400" dirty="0">
                <a:latin typeface="Cambria" panose="02040503050406030204" pitchFamily="18" charset="0"/>
                <a:ea typeface="Cambria" panose="02040503050406030204" pitchFamily="18" charset="0"/>
              </a:rPr>
              <a:t> </a:t>
            </a:r>
            <a:r>
              <a:rPr lang="en-SG" sz="2400" dirty="0" err="1">
                <a:latin typeface="Cambria" panose="02040503050406030204" pitchFamily="18" charset="0"/>
                <a:ea typeface="Cambria" panose="02040503050406030204" pitchFamily="18" charset="0"/>
              </a:rPr>
              <a:t>hỏi</a:t>
            </a:r>
            <a:r>
              <a:rPr lang="vi-VN"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0E2368F7-B2E0-4BE8-8E79-87D57EA941DC}"/>
              </a:ext>
            </a:extLst>
          </p:cNvPr>
          <p:cNvCxnSpPr/>
          <p:nvPr/>
        </p:nvCxnSpPr>
        <p:spPr>
          <a:xfrm>
            <a:off x="763743" y="1098698"/>
            <a:ext cx="151871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95" name="Straight Connector 194">
            <a:extLst>
              <a:ext uri="{FF2B5EF4-FFF2-40B4-BE49-F238E27FC236}">
                <a16:creationId xmlns:a16="http://schemas.microsoft.com/office/drawing/2014/main" id="{75A4C203-C624-4760-9742-2D27ED196D1E}"/>
              </a:ext>
            </a:extLst>
          </p:cNvPr>
          <p:cNvCxnSpPr/>
          <p:nvPr/>
        </p:nvCxnSpPr>
        <p:spPr>
          <a:xfrm>
            <a:off x="5427520" y="1102243"/>
            <a:ext cx="151871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96" name="Straight Connector 195">
            <a:extLst>
              <a:ext uri="{FF2B5EF4-FFF2-40B4-BE49-F238E27FC236}">
                <a16:creationId xmlns:a16="http://schemas.microsoft.com/office/drawing/2014/main" id="{DA1C4202-6067-4D5E-A3ED-96FC2AB85B5B}"/>
              </a:ext>
            </a:extLst>
          </p:cNvPr>
          <p:cNvCxnSpPr>
            <a:cxnSpLocks/>
          </p:cNvCxnSpPr>
          <p:nvPr/>
        </p:nvCxnSpPr>
        <p:spPr>
          <a:xfrm>
            <a:off x="7146822" y="1098698"/>
            <a:ext cx="1182015"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98" name="Straight Connector 197">
            <a:extLst>
              <a:ext uri="{FF2B5EF4-FFF2-40B4-BE49-F238E27FC236}">
                <a16:creationId xmlns:a16="http://schemas.microsoft.com/office/drawing/2014/main" id="{0C4AFEF7-FFB3-4F71-B591-2F06500CC9A4}"/>
              </a:ext>
            </a:extLst>
          </p:cNvPr>
          <p:cNvCxnSpPr>
            <a:cxnSpLocks/>
          </p:cNvCxnSpPr>
          <p:nvPr/>
        </p:nvCxnSpPr>
        <p:spPr>
          <a:xfrm>
            <a:off x="434345" y="1513368"/>
            <a:ext cx="1713432" cy="0"/>
          </a:xfrm>
          <a:prstGeom prst="line">
            <a:avLst/>
          </a:prstGeom>
          <a:ln w="28575"/>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5"/>
                                        </p:tgtEl>
                                        <p:attrNameLst>
                                          <p:attrName>style.visibility</p:attrName>
                                        </p:attrNameLst>
                                      </p:cBhvr>
                                      <p:to>
                                        <p:strVal val="visible"/>
                                      </p:to>
                                    </p:set>
                                    <p:animEffect transition="in" filter="fade">
                                      <p:cBhvr>
                                        <p:cTn id="12" dur="500"/>
                                        <p:tgtEl>
                                          <p:spTgt spid="1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500"/>
                                        <p:tgtEl>
                                          <p:spTgt spid="1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wipe(up)">
                                      <p:cBhvr>
                                        <p:cTn id="27" dur="500"/>
                                        <p:tgtEl>
                                          <p:spTgt spid="1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wipe(up)">
                                      <p:cBhvr>
                                        <p:cTn id="3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animBg="1"/>
      <p:bldP spid="1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64"/>
        <p:cNvGrpSpPr/>
        <p:nvPr/>
      </p:nvGrpSpPr>
      <p:grpSpPr>
        <a:xfrm>
          <a:off x="0" y="0"/>
          <a:ext cx="0" cy="0"/>
          <a:chOff x="0" y="0"/>
          <a:chExt cx="0" cy="0"/>
        </a:xfrm>
      </p:grpSpPr>
      <p:sp>
        <p:nvSpPr>
          <p:cNvPr id="4" name="Rectangle 3"/>
          <p:cNvSpPr/>
          <p:nvPr/>
        </p:nvSpPr>
        <p:spPr>
          <a:xfrm>
            <a:off x="812111" y="1403659"/>
            <a:ext cx="4738737" cy="517065"/>
          </a:xfrm>
          <a:prstGeom prst="rect">
            <a:avLst/>
          </a:prstGeom>
        </p:spPr>
        <p:txBody>
          <a:bodyPr wrap="square">
            <a:spAutoFit/>
          </a:bodyPr>
          <a:lstStyle/>
          <a:p>
            <a:pPr algn="just">
              <a:lnSpc>
                <a:spcPct val="115000"/>
              </a:lnSpc>
              <a:spcAft>
                <a:spcPts val="800"/>
              </a:spcAft>
            </a:pPr>
            <a:r>
              <a:rPr lang="vi-VN" sz="2400" dirty="0">
                <a:latin typeface="Cambria" panose="02040503050406030204" pitchFamily="18" charset="0"/>
                <a:ea typeface="Cambria" panose="02040503050406030204" pitchFamily="18" charset="0"/>
                <a:cs typeface="Times New Roman" panose="02020603050405020304" pitchFamily="18" charset="0"/>
              </a:rPr>
              <a:t>Bu-ra-ti-no là một chú bé bằng gỗ. </a:t>
            </a:r>
          </a:p>
        </p:txBody>
      </p:sp>
      <p:sp>
        <p:nvSpPr>
          <p:cNvPr id="3" name="Rectangle 2"/>
          <p:cNvSpPr/>
          <p:nvPr/>
        </p:nvSpPr>
        <p:spPr>
          <a:xfrm>
            <a:off x="812111" y="1967067"/>
            <a:ext cx="4572000" cy="480837"/>
          </a:xfrm>
          <a:prstGeom prst="rect">
            <a:avLst/>
          </a:prstGeom>
        </p:spPr>
        <p:txBody>
          <a:bodyPr>
            <a:spAutoFit/>
          </a:bodyPr>
          <a:lstStyle/>
          <a:p>
            <a:pPr algn="just">
              <a:lnSpc>
                <a:spcPct val="115000"/>
              </a:lnSpc>
              <a:spcAft>
                <a:spcPts val="800"/>
              </a:spcAft>
            </a:pPr>
            <a:r>
              <a:rPr lang="vi-VN" sz="2400" dirty="0">
                <a:latin typeface="Cambria" panose="02040503050406030204" pitchFamily="18" charset="0"/>
                <a:ea typeface="Cambria" panose="02040503050406030204" pitchFamily="18" charset="0"/>
                <a:cs typeface="Times New Roman" panose="02020603050405020304" pitchFamily="18" charset="0"/>
              </a:rPr>
              <a:t>Chú có cái mũ</a:t>
            </a:r>
            <a:r>
              <a:rPr lang="en-SG" sz="2400" dirty="0" err="1">
                <a:latin typeface="Cambria" panose="02040503050406030204" pitchFamily="18" charset="0"/>
                <a:ea typeface="Cambria" panose="02040503050406030204" pitchFamily="18" charset="0"/>
                <a:cs typeface="Times New Roman" panose="02020603050405020304" pitchFamily="18" charset="0"/>
              </a:rPr>
              <a:t>i</a:t>
            </a:r>
            <a:r>
              <a:rPr lang="vi-VN" sz="2400" dirty="0">
                <a:latin typeface="Cambria" panose="02040503050406030204" pitchFamily="18" charset="0"/>
                <a:ea typeface="Cambria" panose="02040503050406030204" pitchFamily="18" charset="0"/>
                <a:cs typeface="Times New Roman" panose="02020603050405020304" pitchFamily="18" charset="0"/>
              </a:rPr>
              <a:t> rất dài. </a:t>
            </a:r>
          </a:p>
        </p:txBody>
      </p:sp>
      <p:sp>
        <p:nvSpPr>
          <p:cNvPr id="5" name="Rectangle 4"/>
          <p:cNvSpPr/>
          <p:nvPr/>
        </p:nvSpPr>
        <p:spPr>
          <a:xfrm>
            <a:off x="812111" y="2494247"/>
            <a:ext cx="4572000" cy="1366528"/>
          </a:xfrm>
          <a:prstGeom prst="rect">
            <a:avLst/>
          </a:prstGeom>
        </p:spPr>
        <p:txBody>
          <a:bodyPr wrap="square">
            <a:spAutoFit/>
          </a:bodyPr>
          <a:lstStyle/>
          <a:p>
            <a:pPr algn="just">
              <a:lnSpc>
                <a:spcPct val="115000"/>
              </a:lnSpc>
              <a:spcAft>
                <a:spcPts val="800"/>
              </a:spcAft>
            </a:pPr>
            <a:r>
              <a:rPr lang="vi-VN" sz="2400" dirty="0">
                <a:latin typeface="Cambria" panose="02040503050406030204" pitchFamily="18" charset="0"/>
                <a:ea typeface="Cambria" panose="02040503050406030204" pitchFamily="18" charset="0"/>
                <a:cs typeface="Times New Roman" panose="02020603050405020304" pitchFamily="18" charset="0"/>
              </a:rPr>
              <a:t>Chú người gỗ được bác rùa tốt bụng Toóc-ti-la tặng cho chiếc khóa vàng để mở một kho báu. </a:t>
            </a:r>
            <a:endParaRPr lang="en-US" sz="2400" dirty="0">
              <a:latin typeface="Cambria" panose="02040503050406030204" pitchFamily="18" charset="0"/>
              <a:ea typeface="Cambria" panose="02040503050406030204" pitchFamily="18" charset="0"/>
              <a:cs typeface="Times New Roman" panose="02020603050405020304" pitchFamily="18" charset="0"/>
            </a:endParaRPr>
          </a:p>
        </p:txBody>
      </p:sp>
      <p:sp>
        <p:nvSpPr>
          <p:cNvPr id="6" name="Right Arrow 5"/>
          <p:cNvSpPr/>
          <p:nvPr/>
        </p:nvSpPr>
        <p:spPr>
          <a:xfrm>
            <a:off x="5779446" y="1516936"/>
            <a:ext cx="553453" cy="311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779445" y="2051935"/>
            <a:ext cx="553453" cy="3110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779444" y="2862161"/>
            <a:ext cx="553453" cy="311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549469" y="1376693"/>
            <a:ext cx="2514600" cy="523220"/>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giới thiệu </a:t>
            </a:r>
            <a:endParaRPr lang="en-US" sz="2800" dirty="0">
              <a:latin typeface="Cambria" panose="02040503050406030204" pitchFamily="18" charset="0"/>
              <a:ea typeface="Cambria" panose="02040503050406030204" pitchFamily="18" charset="0"/>
            </a:endParaRPr>
          </a:p>
        </p:txBody>
      </p:sp>
      <p:sp>
        <p:nvSpPr>
          <p:cNvPr id="11" name="TextBox 10"/>
          <p:cNvSpPr txBox="1"/>
          <p:nvPr/>
        </p:nvSpPr>
        <p:spPr>
          <a:xfrm>
            <a:off x="6549469" y="1928831"/>
            <a:ext cx="2514600" cy="523220"/>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miêu tả</a:t>
            </a:r>
            <a:endParaRPr lang="en-US" sz="2800" dirty="0">
              <a:latin typeface="Cambria" panose="02040503050406030204" pitchFamily="18" charset="0"/>
              <a:ea typeface="Cambria" panose="02040503050406030204" pitchFamily="18" charset="0"/>
            </a:endParaRPr>
          </a:p>
        </p:txBody>
      </p:sp>
      <p:sp>
        <p:nvSpPr>
          <p:cNvPr id="12" name="TextBox 11"/>
          <p:cNvSpPr txBox="1"/>
          <p:nvPr/>
        </p:nvSpPr>
        <p:spPr>
          <a:xfrm>
            <a:off x="6629400" y="2765660"/>
            <a:ext cx="2514600" cy="523220"/>
          </a:xfrm>
          <a:prstGeom prst="rect">
            <a:avLst/>
          </a:prstGeom>
          <a:noFill/>
        </p:spPr>
        <p:txBody>
          <a:bodyPr wrap="square" rtlCol="0">
            <a:spAutoFit/>
          </a:bodyPr>
          <a:lstStyle/>
          <a:p>
            <a:r>
              <a:rPr lang="vi-VN" sz="2800" dirty="0">
                <a:latin typeface="Cambria" panose="02040503050406030204" pitchFamily="18" charset="0"/>
                <a:ea typeface="Cambria" panose="02040503050406030204" pitchFamily="18" charset="0"/>
              </a:rPr>
              <a:t>kể </a:t>
            </a:r>
            <a:endParaRPr lang="en-US" sz="2800" dirty="0">
              <a:latin typeface="Cambria" panose="02040503050406030204" pitchFamily="18" charset="0"/>
              <a:ea typeface="Cambria" panose="02040503050406030204" pitchFamily="18" charset="0"/>
            </a:endParaRPr>
          </a:p>
        </p:txBody>
      </p:sp>
      <p:sp>
        <p:nvSpPr>
          <p:cNvPr id="10" name="Down Arrow 9"/>
          <p:cNvSpPr/>
          <p:nvPr/>
        </p:nvSpPr>
        <p:spPr>
          <a:xfrm>
            <a:off x="3098111" y="3821151"/>
            <a:ext cx="266445" cy="419376"/>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53400" y="4318071"/>
            <a:ext cx="1550767" cy="523220"/>
          </a:xfrm>
          <a:prstGeom prst="rect">
            <a:avLst/>
          </a:prstGeom>
          <a:solidFill>
            <a:srgbClr val="FFFF00"/>
          </a:solidFill>
        </p:spPr>
        <p:txBody>
          <a:bodyPr wrap="square" rtlCol="0">
            <a:spAutoFit/>
          </a:bodyPr>
          <a:lstStyle/>
          <a:p>
            <a:r>
              <a:rPr lang="vi-VN" sz="2800" b="1" dirty="0">
                <a:solidFill>
                  <a:schemeClr val="tx1">
                    <a:lumMod val="60000"/>
                    <a:lumOff val="40000"/>
                  </a:schemeClr>
                </a:solidFill>
                <a:latin typeface="Cambria" panose="02040503050406030204" pitchFamily="18" charset="0"/>
                <a:ea typeface="Cambria" panose="02040503050406030204" pitchFamily="18" charset="0"/>
              </a:rPr>
              <a:t>CÂU KỂ</a:t>
            </a:r>
            <a:endParaRPr lang="en-US" sz="2800" b="1" dirty="0">
              <a:solidFill>
                <a:schemeClr val="tx1">
                  <a:lumMod val="60000"/>
                  <a:lumOff val="40000"/>
                </a:schemeClr>
              </a:solidFill>
              <a:latin typeface="Cambria" panose="02040503050406030204" pitchFamily="18" charset="0"/>
              <a:ea typeface="Cambria" panose="02040503050406030204" pitchFamily="18" charset="0"/>
            </a:endParaRPr>
          </a:p>
        </p:txBody>
      </p:sp>
      <p:sp>
        <p:nvSpPr>
          <p:cNvPr id="15" name="TextBox 14"/>
          <p:cNvSpPr txBox="1"/>
          <p:nvPr/>
        </p:nvSpPr>
        <p:spPr>
          <a:xfrm>
            <a:off x="5550848" y="3821151"/>
            <a:ext cx="3056024" cy="954107"/>
          </a:xfrm>
          <a:prstGeom prst="rect">
            <a:avLst/>
          </a:prstGeom>
          <a:noFill/>
        </p:spPr>
        <p:txBody>
          <a:bodyPr wrap="square" rtlCol="0">
            <a:spAutoFit/>
          </a:bodyPr>
          <a:lstStyle/>
          <a:p>
            <a:r>
              <a:rPr lang="en-SG" sz="2800" b="1" i="1" dirty="0">
                <a:latin typeface="Cambria" panose="02040503050406030204" pitchFamily="18" charset="0"/>
                <a:ea typeface="Cambria" panose="02040503050406030204" pitchFamily="18" charset="0"/>
              </a:rPr>
              <a:t>C</a:t>
            </a:r>
            <a:r>
              <a:rPr lang="vi-VN" sz="2800" b="1" i="1" dirty="0">
                <a:latin typeface="Cambria" panose="02040503050406030204" pitchFamily="18" charset="0"/>
                <a:ea typeface="Cambria" panose="02040503050406030204" pitchFamily="18" charset="0"/>
              </a:rPr>
              <a:t>uối mỗi câu có dấu chấm</a:t>
            </a:r>
            <a:endParaRPr lang="en-US" sz="2800" b="1" i="1" dirty="0">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C41BBA2A-470C-4068-9A1E-E08996F9EF9E}"/>
              </a:ext>
            </a:extLst>
          </p:cNvPr>
          <p:cNvSpPr txBox="1"/>
          <p:nvPr/>
        </p:nvSpPr>
        <p:spPr>
          <a:xfrm>
            <a:off x="812111" y="442206"/>
            <a:ext cx="7119590" cy="905569"/>
          </a:xfrm>
          <a:prstGeom prst="rect">
            <a:avLst/>
          </a:prstGeom>
          <a:noFill/>
        </p:spPr>
        <p:txBody>
          <a:bodyPr wrap="square">
            <a:spAutoFit/>
          </a:bodyPr>
          <a:lstStyle/>
          <a:p>
            <a:pPr algn="just">
              <a:lnSpc>
                <a:spcPct val="115000"/>
              </a:lnSpc>
              <a:spcAft>
                <a:spcPts val="800"/>
              </a:spcAft>
            </a:pPr>
            <a:r>
              <a:rPr lang="en-SG" sz="2400" b="1" i="1" dirty="0">
                <a:latin typeface="Cambria" panose="02040503050406030204" pitchFamily="18" charset="0"/>
                <a:ea typeface="Cambria" panose="02040503050406030204" pitchFamily="18" charset="0"/>
                <a:cs typeface="Times New Roman" panose="02020603050405020304" pitchFamily="18" charset="0"/>
              </a:rPr>
              <a:t>2</a:t>
            </a:r>
            <a:r>
              <a:rPr lang="vi-VN" sz="2400" b="1" i="1" dirty="0">
                <a:latin typeface="Cambria" panose="02040503050406030204" pitchFamily="18" charset="0"/>
                <a:ea typeface="Cambria" panose="02040503050406030204" pitchFamily="18" charset="0"/>
                <a:cs typeface="Times New Roman" panose="02020603050405020304" pitchFamily="18" charset="0"/>
              </a:rPr>
              <a:t>. Những câu còn lại trong đoạn văn được dùng làm gì? Cuối mỗi câu có dấu gì?</a:t>
            </a:r>
            <a:endParaRPr lang="en-US" sz="2400" b="1" i="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C600EB02-8B8A-4367-B9D5-4A21213A8EAF}"/>
              </a:ext>
            </a:extLst>
          </p:cNvPr>
          <p:cNvSpPr/>
          <p:nvPr/>
        </p:nvSpPr>
        <p:spPr>
          <a:xfrm>
            <a:off x="5225056" y="1678713"/>
            <a:ext cx="110160" cy="1101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Oval 16">
            <a:extLst>
              <a:ext uri="{FF2B5EF4-FFF2-40B4-BE49-F238E27FC236}">
                <a16:creationId xmlns:a16="http://schemas.microsoft.com/office/drawing/2014/main" id="{30685B26-9FBF-482C-B691-A5D2070C5CD2}"/>
              </a:ext>
            </a:extLst>
          </p:cNvPr>
          <p:cNvSpPr/>
          <p:nvPr/>
        </p:nvSpPr>
        <p:spPr>
          <a:xfrm>
            <a:off x="3678441" y="2242908"/>
            <a:ext cx="110160" cy="1101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Oval 17">
            <a:extLst>
              <a:ext uri="{FF2B5EF4-FFF2-40B4-BE49-F238E27FC236}">
                <a16:creationId xmlns:a16="http://schemas.microsoft.com/office/drawing/2014/main" id="{20E8B696-7F1F-4A74-BFBD-B7EFEC816602}"/>
              </a:ext>
            </a:extLst>
          </p:cNvPr>
          <p:cNvSpPr/>
          <p:nvPr/>
        </p:nvSpPr>
        <p:spPr>
          <a:xfrm>
            <a:off x="4789121" y="3624471"/>
            <a:ext cx="110160" cy="1101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up)">
                                      <p:cBhvr>
                                        <p:cTn id="64" dur="500"/>
                                        <p:tgtEl>
                                          <p:spTgt spid="10"/>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up)">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animBg="1"/>
      <p:bldP spid="8" grpId="0" animBg="1"/>
      <p:bldP spid="9" grpId="0" animBg="1"/>
      <p:bldP spid="7" grpId="0"/>
      <p:bldP spid="11" grpId="0"/>
      <p:bldP spid="12" grpId="0"/>
      <p:bldP spid="10" grpId="0" animBg="1"/>
      <p:bldP spid="13" grpId="0" animBg="1"/>
      <p:bldP spid="15" grpId="0"/>
      <p:bldP spid="14"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7F28986-6D3E-42F7-A48A-950811D950CB}"/>
              </a:ext>
            </a:extLst>
          </p:cNvPr>
          <p:cNvSpPr/>
          <p:nvPr/>
        </p:nvSpPr>
        <p:spPr>
          <a:xfrm>
            <a:off x="5794830" y="1509485"/>
            <a:ext cx="1727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latin typeface="Cambria" panose="02040503050406030204" pitchFamily="18" charset="0"/>
                <a:ea typeface="Cambria" panose="02040503050406030204" pitchFamily="18" charset="0"/>
              </a:rPr>
              <a:t>Câu</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hỏi</a:t>
            </a:r>
            <a:endParaRPr lang="en-SG" sz="36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91EF5161-EED1-4CFA-A90D-E9277342ECC1}"/>
              </a:ext>
            </a:extLst>
          </p:cNvPr>
          <p:cNvSpPr/>
          <p:nvPr/>
        </p:nvSpPr>
        <p:spPr>
          <a:xfrm>
            <a:off x="1549400" y="1524000"/>
            <a:ext cx="1727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dirty="0" err="1">
                <a:latin typeface="Cambria" panose="02040503050406030204" pitchFamily="18" charset="0"/>
                <a:ea typeface="Cambria" panose="02040503050406030204" pitchFamily="18" charset="0"/>
              </a:rPr>
              <a:t>Câu</a:t>
            </a:r>
            <a:r>
              <a:rPr lang="en-SG" sz="3600" dirty="0">
                <a:latin typeface="Cambria" panose="02040503050406030204" pitchFamily="18" charset="0"/>
                <a:ea typeface="Cambria" panose="02040503050406030204" pitchFamily="18" charset="0"/>
              </a:rPr>
              <a:t> </a:t>
            </a:r>
            <a:r>
              <a:rPr lang="en-SG" sz="3600" dirty="0" err="1">
                <a:latin typeface="Cambria" panose="02040503050406030204" pitchFamily="18" charset="0"/>
                <a:ea typeface="Cambria" panose="02040503050406030204" pitchFamily="18" charset="0"/>
              </a:rPr>
              <a:t>kể</a:t>
            </a:r>
            <a:endParaRPr lang="en-SG" sz="3600" dirty="0">
              <a:latin typeface="Cambria" panose="02040503050406030204" pitchFamily="18" charset="0"/>
              <a:ea typeface="Cambria" panose="02040503050406030204" pitchFamily="18" charset="0"/>
            </a:endParaRPr>
          </a:p>
        </p:txBody>
      </p:sp>
      <p:sp>
        <p:nvSpPr>
          <p:cNvPr id="5" name="Not Equal 4">
            <a:extLst>
              <a:ext uri="{FF2B5EF4-FFF2-40B4-BE49-F238E27FC236}">
                <a16:creationId xmlns:a16="http://schemas.microsoft.com/office/drawing/2014/main" id="{56908AB8-9A0E-4F79-9258-0D3806C5913F}"/>
              </a:ext>
            </a:extLst>
          </p:cNvPr>
          <p:cNvSpPr/>
          <p:nvPr/>
        </p:nvSpPr>
        <p:spPr>
          <a:xfrm>
            <a:off x="3646715" y="1295399"/>
            <a:ext cx="1727200" cy="1066801"/>
          </a:xfrm>
          <a:prstGeom prst="mathNotEqua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2" name="Rectangle: Rounded Corners 1">
            <a:extLst>
              <a:ext uri="{FF2B5EF4-FFF2-40B4-BE49-F238E27FC236}">
                <a16:creationId xmlns:a16="http://schemas.microsoft.com/office/drawing/2014/main" id="{B06A4C18-6007-4996-8655-9350AA6313BC}"/>
              </a:ext>
            </a:extLst>
          </p:cNvPr>
          <p:cNvSpPr/>
          <p:nvPr/>
        </p:nvSpPr>
        <p:spPr>
          <a:xfrm>
            <a:off x="3429000" y="2714172"/>
            <a:ext cx="2286000" cy="106680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SG" sz="3200" dirty="0">
                <a:solidFill>
                  <a:schemeClr val="bg1"/>
                </a:solidFill>
                <a:latin typeface="Cambria" panose="02040503050406030204" pitchFamily="18" charset="0"/>
                <a:ea typeface="Cambria" panose="02040503050406030204" pitchFamily="18" charset="0"/>
              </a:rPr>
              <a:t>- </a:t>
            </a:r>
            <a:r>
              <a:rPr lang="en-SG" sz="3200" dirty="0" err="1">
                <a:solidFill>
                  <a:schemeClr val="bg1"/>
                </a:solidFill>
                <a:latin typeface="Cambria" panose="02040503050406030204" pitchFamily="18" charset="0"/>
                <a:ea typeface="Cambria" panose="02040503050406030204" pitchFamily="18" charset="0"/>
              </a:rPr>
              <a:t>Tác</a:t>
            </a:r>
            <a:r>
              <a:rPr lang="en-SG" sz="3200" dirty="0">
                <a:solidFill>
                  <a:schemeClr val="bg1"/>
                </a:solidFill>
                <a:latin typeface="Cambria" panose="02040503050406030204" pitchFamily="18" charset="0"/>
                <a:ea typeface="Cambria" panose="02040503050406030204" pitchFamily="18" charset="0"/>
              </a:rPr>
              <a:t> </a:t>
            </a:r>
            <a:r>
              <a:rPr lang="en-SG" sz="3200" dirty="0" err="1">
                <a:solidFill>
                  <a:schemeClr val="bg1"/>
                </a:solidFill>
                <a:latin typeface="Cambria" panose="02040503050406030204" pitchFamily="18" charset="0"/>
                <a:ea typeface="Cambria" panose="02040503050406030204" pitchFamily="18" charset="0"/>
              </a:rPr>
              <a:t>dụng</a:t>
            </a:r>
            <a:endParaRPr lang="en-SG" sz="3200" dirty="0">
              <a:solidFill>
                <a:schemeClr val="bg1"/>
              </a:solidFill>
              <a:latin typeface="Cambria" panose="02040503050406030204" pitchFamily="18" charset="0"/>
              <a:ea typeface="Cambria" panose="02040503050406030204" pitchFamily="18" charset="0"/>
            </a:endParaRPr>
          </a:p>
          <a:p>
            <a:pPr algn="ctr"/>
            <a:r>
              <a:rPr lang="en-SG" sz="3200" dirty="0">
                <a:solidFill>
                  <a:schemeClr val="bg1"/>
                </a:solidFill>
                <a:latin typeface="Cambria" panose="02040503050406030204" pitchFamily="18" charset="0"/>
                <a:ea typeface="Cambria" panose="02040503050406030204" pitchFamily="18" charset="0"/>
              </a:rPr>
              <a:t>- </a:t>
            </a:r>
            <a:r>
              <a:rPr lang="en-SG" sz="3200" dirty="0" err="1">
                <a:solidFill>
                  <a:schemeClr val="bg1"/>
                </a:solidFill>
                <a:latin typeface="Cambria" panose="02040503050406030204" pitchFamily="18" charset="0"/>
                <a:ea typeface="Cambria" panose="02040503050406030204" pitchFamily="18" charset="0"/>
              </a:rPr>
              <a:t>Dấu</a:t>
            </a:r>
            <a:r>
              <a:rPr lang="en-SG" sz="3200" dirty="0">
                <a:solidFill>
                  <a:schemeClr val="bg1"/>
                </a:solidFill>
                <a:latin typeface="Cambria" panose="02040503050406030204" pitchFamily="18" charset="0"/>
                <a:ea typeface="Cambria" panose="02040503050406030204" pitchFamily="18" charset="0"/>
              </a:rPr>
              <a:t> </a:t>
            </a:r>
            <a:r>
              <a:rPr lang="en-SG" sz="3200" dirty="0" err="1">
                <a:solidFill>
                  <a:schemeClr val="bg1"/>
                </a:solidFill>
                <a:latin typeface="Cambria" panose="02040503050406030204" pitchFamily="18" charset="0"/>
                <a:ea typeface="Cambria" panose="02040503050406030204" pitchFamily="18" charset="0"/>
              </a:rPr>
              <a:t>hiệu</a:t>
            </a:r>
            <a:endParaRPr lang="en-SG" sz="32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1843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69"/>
        <p:cNvGrpSpPr/>
        <p:nvPr/>
      </p:nvGrpSpPr>
      <p:grpSpPr>
        <a:xfrm>
          <a:off x="0" y="0"/>
          <a:ext cx="0" cy="0"/>
          <a:chOff x="0" y="0"/>
          <a:chExt cx="0" cy="0"/>
        </a:xfrm>
      </p:grpSpPr>
      <p:sp>
        <p:nvSpPr>
          <p:cNvPr id="9" name="TextBox 8"/>
          <p:cNvSpPr txBox="1"/>
          <p:nvPr/>
        </p:nvSpPr>
        <p:spPr>
          <a:xfrm>
            <a:off x="890911" y="1445126"/>
            <a:ext cx="7664115" cy="1938992"/>
          </a:xfrm>
          <a:prstGeom prst="rect">
            <a:avLst/>
          </a:prstGeom>
          <a:noFill/>
        </p:spPr>
        <p:txBody>
          <a:bodyPr wrap="square" rtlCol="0">
            <a:spAutoFit/>
          </a:bodyPr>
          <a:lstStyle/>
          <a:p>
            <a:r>
              <a:rPr lang="en-SG" sz="2400" b="1" dirty="0">
                <a:latin typeface="Cambria" panose="02040503050406030204" pitchFamily="18" charset="0"/>
                <a:ea typeface="Cambria" panose="02040503050406030204" pitchFamily="18" charset="0"/>
              </a:rPr>
              <a:t>3</a:t>
            </a:r>
            <a:r>
              <a:rPr lang="vi-VN" sz="2400" b="1" dirty="0">
                <a:latin typeface="Cambria" panose="02040503050406030204" pitchFamily="18" charset="0"/>
                <a:ea typeface="Cambria" panose="02040503050406030204" pitchFamily="18" charset="0"/>
              </a:rPr>
              <a:t>. Ba câu sau đây cũng là câu kể. Theo em, chúng được dùng làm gì?</a:t>
            </a:r>
            <a:endParaRPr lang="en-US" sz="2400" b="1" dirty="0">
              <a:latin typeface="Cambria" panose="02040503050406030204" pitchFamily="18" charset="0"/>
              <a:ea typeface="Cambria" panose="02040503050406030204" pitchFamily="18" charset="0"/>
            </a:endParaRPr>
          </a:p>
          <a:p>
            <a:r>
              <a:rPr lang="vi-VN" sz="2400" dirty="0">
                <a:latin typeface="Cambria" panose="02040503050406030204" pitchFamily="18" charset="0"/>
                <a:ea typeface="Cambria" panose="02040503050406030204" pitchFamily="18" charset="0"/>
              </a:rPr>
              <a:t>Ba-ra-ba uống rượu đã say. Vừa hơ bộ râu, lão vừa nói: </a:t>
            </a:r>
          </a:p>
          <a:p>
            <a:pPr marL="285750" indent="-285750">
              <a:buFontTx/>
              <a:buChar char="-"/>
            </a:pPr>
            <a:r>
              <a:rPr lang="vi-VN" sz="2400" dirty="0">
                <a:latin typeface="Cambria" panose="02040503050406030204" pitchFamily="18" charset="0"/>
                <a:ea typeface="Cambria" panose="02040503050406030204" pitchFamily="18" charset="0"/>
              </a:rPr>
              <a:t>Bắt được thằng người gỗ, ta sẽ tống nó vào cái lò sưởi này. </a:t>
            </a:r>
            <a:endParaRPr lang="en-US" sz="2400" dirty="0">
              <a:latin typeface="Cambria" panose="02040503050406030204" pitchFamily="18" charset="0"/>
              <a:ea typeface="Cambria" panose="02040503050406030204" pitchFamily="18" charset="0"/>
            </a:endParaRPr>
          </a:p>
        </p:txBody>
      </p:sp>
    </p:spTree>
  </p:cSld>
  <p:clrMapOvr>
    <a:masterClrMapping/>
  </p:clrMapOvr>
</p:sld>
</file>

<file path=ppt/theme/theme1.xml><?xml version="1.0" encoding="utf-8"?>
<a:theme xmlns:a="http://schemas.openxmlformats.org/drawingml/2006/main" name="Reforestation Project Proposal  by Slidesgo">
  <a:themeElements>
    <a:clrScheme name="Simple Light">
      <a:dk1>
        <a:srgbClr val="841F00"/>
      </a:dk1>
      <a:lt1>
        <a:srgbClr val="FFFBEE"/>
      </a:lt1>
      <a:dk2>
        <a:srgbClr val="D6EDE4"/>
      </a:dk2>
      <a:lt2>
        <a:srgbClr val="83C4AD"/>
      </a:lt2>
      <a:accent1>
        <a:srgbClr val="1F684C"/>
      </a:accent1>
      <a:accent2>
        <a:srgbClr val="000000"/>
      </a:accent2>
      <a:accent3>
        <a:srgbClr val="FBDEAC"/>
      </a:accent3>
      <a:accent4>
        <a:srgbClr val="EBC177"/>
      </a:accent4>
      <a:accent5>
        <a:srgbClr val="C67A00"/>
      </a:accent5>
      <a:accent6>
        <a:srgbClr val="C43300"/>
      </a:accent6>
      <a:hlink>
        <a:srgbClr val="9F51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smtClean="0">
            <a:latin typeface="Cambria" panose="02040503050406030204" pitchFamily="18" charset="0"/>
            <a:ea typeface="Cambria" panose="02040503050406030204" pitchFamily="18" charset="0"/>
          </a:defRPr>
        </a:defPPr>
      </a:lstStyle>
    </a:tx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688</Words>
  <Application>Microsoft Office PowerPoint</Application>
  <PresentationFormat>On-screen Show (16:9)</PresentationFormat>
  <Paragraphs>74</Paragraphs>
  <Slides>18</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Inconsolata</vt:lpstr>
      <vt:lpstr>Nunito</vt:lpstr>
      <vt:lpstr>Times New Roman</vt:lpstr>
      <vt:lpstr>UTM Fleur</vt:lpstr>
      <vt:lpstr>Nunito SemiBold</vt:lpstr>
      <vt:lpstr>Wingdings</vt:lpstr>
      <vt:lpstr>Cambria</vt:lpstr>
      <vt:lpstr>Montserrat</vt:lpstr>
      <vt:lpstr>Chewy</vt:lpstr>
      <vt:lpstr>Reforestation Project Proposal  by Slidesgo</vt:lpstr>
      <vt:lpstr>Chào mừng các thầy, cô giáo và các con học sinh</vt:lpstr>
      <vt:lpstr>Luyện từ và câu</vt:lpstr>
      <vt:lpstr>PowerPoint Presentation</vt:lpstr>
      <vt:lpstr>Luyện từ và câu </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ngẫm</vt:lpstr>
      <vt:lpstr>MỤC TIÊU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dc:title>
  <dc:creator>Lê Phương Dung (VSC-KTiH-MB)</dc:creator>
  <cp:lastModifiedBy>my quyen tran</cp:lastModifiedBy>
  <cp:revision>19</cp:revision>
  <dcterms:modified xsi:type="dcterms:W3CDTF">2022-02-09T16:29:01Z</dcterms:modified>
</cp:coreProperties>
</file>